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8" r:id="rId2"/>
    <p:sldId id="271" r:id="rId3"/>
    <p:sldId id="265" r:id="rId4"/>
    <p:sldId id="272" r:id="rId5"/>
    <p:sldId id="267" r:id="rId6"/>
    <p:sldId id="264" r:id="rId7"/>
    <p:sldId id="259" r:id="rId8"/>
    <p:sldId id="263" r:id="rId9"/>
    <p:sldId id="266" r:id="rId10"/>
    <p:sldId id="268" r:id="rId1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EDDDF"/>
    <a:srgbClr val="BAA595"/>
    <a:srgbClr val="ECB5E2"/>
    <a:srgbClr val="D1E0BB"/>
    <a:srgbClr val="D2C2EE"/>
    <a:srgbClr val="B7CEFB"/>
    <a:srgbClr val="62C655"/>
    <a:srgbClr val="F4BF4F"/>
    <a:srgbClr val="ED6A5E"/>
    <a:srgbClr val="DFEF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69"/>
    <p:restoredTop sz="94667"/>
  </p:normalViewPr>
  <p:slideViewPr>
    <p:cSldViewPr snapToGrid="0" snapToObjects="1">
      <p:cViewPr varScale="1">
        <p:scale>
          <a:sx n="108" d="100"/>
          <a:sy n="108" d="100"/>
        </p:scale>
        <p:origin x="60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AFCE75-64EF-F547-942C-BCED075BFDDC}" type="datetimeFigureOut">
              <a:rPr kumimoji="1" lang="ko-KR" altLang="en-US" smtClean="0"/>
              <a:t>2021-12-03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53C4B4-5CEF-E343-AB09-68FDFD8ED05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617983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53C4B4-5CEF-E343-AB09-68FDFD8ED05E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48253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53C4B4-5CEF-E343-AB09-68FDFD8ED05E}" type="slidenum">
              <a:rPr kumimoji="1" lang="ko-KR" altLang="en-US" smtClean="0"/>
              <a:t>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370031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215948-5B1A-E54E-93AD-8B579A7582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88E59E6-D1AC-D84D-B0EB-CCA091FBF5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0FE2932-8A68-1E4D-9017-7FC216DBA3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156AC-F178-FC4A-8F40-A38725500740}" type="datetimeFigureOut">
              <a:rPr kumimoji="1" lang="ko-KR" altLang="en-US" smtClean="0"/>
              <a:t>2021-12-03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C412354-D2D2-5B45-8D74-78B85A8974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D4B9E51-C76B-8248-A3F3-BE36807AC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0AEEC-2B2F-F747-A108-23FD56D2F21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790036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5E2B98-A3FC-FA4D-A2BD-D8450F5D8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A079FFF-2472-FA47-B6AC-F80C7746F9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C0AE3F-9567-F945-9095-A599EAF6B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156AC-F178-FC4A-8F40-A38725500740}" type="datetimeFigureOut">
              <a:rPr kumimoji="1" lang="ko-KR" altLang="en-US" smtClean="0"/>
              <a:t>2021-12-03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85BE14D-E304-4540-B91A-45368E6891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695B521-7F98-BF41-B606-35A7CC96F9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0AEEC-2B2F-F747-A108-23FD56D2F21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77970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C9F30B6-7E51-E849-9012-A2137E7DDD2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B69FA03-416D-8C4A-AE97-8A6CECC421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4C60FB7-084B-C546-AA5A-31F216EEEE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156AC-F178-FC4A-8F40-A38725500740}" type="datetimeFigureOut">
              <a:rPr kumimoji="1" lang="ko-KR" altLang="en-US" smtClean="0"/>
              <a:t>2021-12-03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8E3B417-D516-7441-91B1-954736D568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8F0D530-E2C2-254A-9891-CE4FEBFB8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0AEEC-2B2F-F747-A108-23FD56D2F21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326766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908939-8DB2-E548-ACE8-A5E3DB62C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E0E5E13-51CA-F449-A7FF-A628F1A4CA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133EAE4-BEA2-1548-A59F-046FF0521C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156AC-F178-FC4A-8F40-A38725500740}" type="datetimeFigureOut">
              <a:rPr kumimoji="1" lang="ko-KR" altLang="en-US" smtClean="0"/>
              <a:t>2021-12-03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C4AB806-1717-6841-A40B-D91B892BC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498F8E6-61EE-9A40-A82C-56B21C4FB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0AEEC-2B2F-F747-A108-23FD56D2F21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109794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738035-A752-A04F-AC37-BE71AD6A1D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5ED5397-BA55-5E49-8353-8A17C30A64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DE34B4F-B9C4-6441-A021-A747F74D90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156AC-F178-FC4A-8F40-A38725500740}" type="datetimeFigureOut">
              <a:rPr kumimoji="1" lang="ko-KR" altLang="en-US" smtClean="0"/>
              <a:t>2021-12-03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5B6457E-0B56-1849-8C54-FFA2CC53DD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13D8DC1-B9C2-EC42-AB77-8CA99AF0B5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0AEEC-2B2F-F747-A108-23FD56D2F21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599074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2AC94E-DE91-3648-9D50-663BA6102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767EA31-594C-0C4F-ABE8-4C1F0DC909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2622D40-DAB4-7248-A1B5-FF4E3669FB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5D8839B-9014-BA4A-A907-E47C2462E5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156AC-F178-FC4A-8F40-A38725500740}" type="datetimeFigureOut">
              <a:rPr kumimoji="1" lang="ko-KR" altLang="en-US" smtClean="0"/>
              <a:t>2021-12-03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CF04C83-BF5E-5C44-855B-07A6140537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AE3301C-ED85-6E4E-97CB-26B5356112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0AEEC-2B2F-F747-A108-23FD56D2F21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786469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48C063-E021-C841-B92D-A087198E7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15AAEF1-6ADE-2A4F-A1B2-B4214FBACD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D0A6D24-CF00-D447-BA91-083FD7FD1E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1A05A70-C9A1-994D-98CF-9B83235CF9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EBD6979-0DF5-C248-A430-408686A9D3D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ECD500E-620C-2444-99DF-1F1E77D800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156AC-F178-FC4A-8F40-A38725500740}" type="datetimeFigureOut">
              <a:rPr kumimoji="1" lang="ko-KR" altLang="en-US" smtClean="0"/>
              <a:t>2021-12-03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FC09583-EDEB-8140-9E03-7E3D359A6F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5125583-F585-AF4D-8136-8CC5AC5DE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0AEEC-2B2F-F747-A108-23FD56D2F21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453138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9BD015-8352-6342-BF8C-4736C2A1D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F95FE88-801B-5043-8A28-57A8255CDB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156AC-F178-FC4A-8F40-A38725500740}" type="datetimeFigureOut">
              <a:rPr kumimoji="1" lang="ko-KR" altLang="en-US" smtClean="0"/>
              <a:t>2021-12-03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B29247F-613F-8041-A68F-2E695BEFA1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0387DC-5EE6-F94C-86EA-19E6A36F2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0AEEC-2B2F-F747-A108-23FD56D2F21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508273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C54CF41-2CCB-2546-8A51-3EC7908852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156AC-F178-FC4A-8F40-A38725500740}" type="datetimeFigureOut">
              <a:rPr kumimoji="1" lang="ko-KR" altLang="en-US" smtClean="0"/>
              <a:t>2021-12-03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C41C900-20D4-1E46-A503-DEA018F925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73903CA-6145-3846-B5B6-56790FC68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0AEEC-2B2F-F747-A108-23FD56D2F21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962729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B53706-6F59-164D-8AB3-61AA419385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705A654-A7BC-6F44-B678-0077F702E5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5861AE6-FE95-6C4A-A5DD-59F45593D0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EC38569-2EC9-484E-BC36-4FD46BA240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156AC-F178-FC4A-8F40-A38725500740}" type="datetimeFigureOut">
              <a:rPr kumimoji="1" lang="ko-KR" altLang="en-US" smtClean="0"/>
              <a:t>2021-12-03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10CDF1C-8E4C-8241-BA2C-C99E5B7E91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4D33965-C422-214D-8E44-BED179F2B4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0AEEC-2B2F-F747-A108-23FD56D2F21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126997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4343F3-D339-3D4A-9995-04AF273A7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66D680B-DF64-1E47-B558-E4E9FCE8C01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01AC4ED-49CE-8D45-919C-2793B67A77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154C891-D6C4-F84E-AF79-923E3C88E2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156AC-F178-FC4A-8F40-A38725500740}" type="datetimeFigureOut">
              <a:rPr kumimoji="1" lang="ko-KR" altLang="en-US" smtClean="0"/>
              <a:t>2021-12-03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9DE4D14-A320-6446-8026-44D5260079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B086DF2-9F59-6945-B2A9-CB77FF8B2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0AEEC-2B2F-F747-A108-23FD56D2F21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572998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7CE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A4F4CFC-3045-7748-B28E-892F321612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7A11C7A-7CAD-7B4E-B8E7-FD3E44F2AD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ED43360-5054-BC43-AAE8-E246BC0C43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E156AC-F178-FC4A-8F40-A38725500740}" type="datetimeFigureOut">
              <a:rPr kumimoji="1" lang="ko-KR" altLang="en-US" smtClean="0"/>
              <a:t>2021-12-03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947AE0D-B559-3345-9906-9F20127E89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2C0E009-4D69-E141-BDE3-7A5BCBD91A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70AEEC-2B2F-F747-A108-23FD56D2F21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691134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AED46C1-4D2B-6647-B82C-DDADCDA2F4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2850" y="2366191"/>
            <a:ext cx="2057694" cy="2057694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68D6BE-9FB8-B14F-A5A0-5653E1B89931}"/>
              </a:ext>
            </a:extLst>
          </p:cNvPr>
          <p:cNvSpPr/>
          <p:nvPr/>
        </p:nvSpPr>
        <p:spPr>
          <a:xfrm>
            <a:off x="3855315" y="3116931"/>
            <a:ext cx="5933878" cy="7375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B5AB7696-A123-5945-A21D-13342EDCC69B}"/>
              </a:ext>
            </a:extLst>
          </p:cNvPr>
          <p:cNvGrpSpPr/>
          <p:nvPr/>
        </p:nvGrpSpPr>
        <p:grpSpPr>
          <a:xfrm rot="10800000">
            <a:off x="3855314" y="2468563"/>
            <a:ext cx="5933878" cy="406400"/>
            <a:chOff x="1917700" y="-685800"/>
            <a:chExt cx="4700016" cy="484632"/>
          </a:xfrm>
        </p:grpSpPr>
        <p:sp>
          <p:nvSpPr>
            <p:cNvPr id="18" name="갈매기형 수장 5">
              <a:extLst>
                <a:ext uri="{FF2B5EF4-FFF2-40B4-BE49-F238E27FC236}">
                  <a16:creationId xmlns:a16="http://schemas.microsoft.com/office/drawing/2014/main" id="{8541F02D-8B80-D748-A7C4-69EDCCE12278}"/>
                </a:ext>
              </a:extLst>
            </p:cNvPr>
            <p:cNvSpPr/>
            <p:nvPr/>
          </p:nvSpPr>
          <p:spPr>
            <a:xfrm>
              <a:off x="1917700" y="-685800"/>
              <a:ext cx="484632" cy="484632"/>
            </a:xfrm>
            <a:prstGeom prst="chevr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D63ECF29-7282-0D4D-ACC3-EAC272125606}"/>
                </a:ext>
              </a:extLst>
            </p:cNvPr>
            <p:cNvSpPr/>
            <p:nvPr/>
          </p:nvSpPr>
          <p:spPr>
            <a:xfrm>
              <a:off x="2160016" y="-685800"/>
              <a:ext cx="4457700" cy="484632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F8B3526A-A688-A444-8F45-6A51D1CFF087}"/>
              </a:ext>
            </a:extLst>
          </p:cNvPr>
          <p:cNvSpPr txBox="1"/>
          <p:nvPr/>
        </p:nvSpPr>
        <p:spPr>
          <a:xfrm>
            <a:off x="3976474" y="2492930"/>
            <a:ext cx="55067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600" dirty="0" err="1">
                <a:solidFill>
                  <a:srgbClr val="B7CEFB"/>
                </a:solidFill>
                <a:latin typeface="SeoulNamsan CL" panose="02020603020101020101" pitchFamily="18" charset="-127"/>
                <a:ea typeface="SeoulNamsan CL" panose="02020603020101020101" pitchFamily="18" charset="-127"/>
              </a:rPr>
              <a:t>이용휴의</a:t>
            </a:r>
            <a:r>
              <a:rPr lang="en-US" altLang="ko-KR" sz="1600" dirty="0">
                <a:solidFill>
                  <a:schemeClr val="bg1"/>
                </a:solidFill>
                <a:latin typeface="SeoulNamsan CL" panose="02020603020101020101" pitchFamily="18" charset="-127"/>
                <a:ea typeface="SeoulNamsan CL" panose="02020603020101020101" pitchFamily="18" charset="-127"/>
              </a:rPr>
              <a:t> </a:t>
            </a:r>
            <a:r>
              <a:rPr lang="ko-KR" altLang="en-US" sz="1600" dirty="0">
                <a:solidFill>
                  <a:schemeClr val="bg1"/>
                </a:solidFill>
                <a:latin typeface="SeoulNamsan CL" panose="02020603020101020101" pitchFamily="18" charset="-127"/>
                <a:ea typeface="SeoulNamsan CL" panose="02020603020101020101" pitchFamily="18" charset="-127"/>
              </a:rPr>
              <a:t>정수가 담긴 만들기 쉬운 서버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4E06304-7236-8245-93A9-A77A018B48AC}"/>
              </a:ext>
            </a:extLst>
          </p:cNvPr>
          <p:cNvSpPr txBox="1"/>
          <p:nvPr/>
        </p:nvSpPr>
        <p:spPr>
          <a:xfrm>
            <a:off x="3855315" y="4162275"/>
            <a:ext cx="59502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SeoulNamsan CL" panose="02020603020101020101" pitchFamily="18" charset="-127"/>
                <a:ea typeface="SeoulNamsan CL" panose="02020603020101020101" pitchFamily="18" charset="-127"/>
              </a:rPr>
              <a:t>서버 구축 및 </a:t>
            </a:r>
            <a:r>
              <a:rPr lang="en-US" altLang="ko-KR" sz="1100" dirty="0">
                <a:latin typeface="SeoulNamsan CL" panose="02020603020101020101" pitchFamily="18" charset="-127"/>
                <a:ea typeface="SeoulNamsan CL" panose="02020603020101020101" pitchFamily="18" charset="-127"/>
              </a:rPr>
              <a:t>TCP IP </a:t>
            </a:r>
            <a:r>
              <a:rPr lang="ko-KR" altLang="en-US" sz="1100" dirty="0">
                <a:latin typeface="SeoulNamsan CL" panose="02020603020101020101" pitchFamily="18" charset="-127"/>
                <a:ea typeface="SeoulNamsan CL" panose="02020603020101020101" pitchFamily="18" charset="-127"/>
              </a:rPr>
              <a:t>통신 관련 </a:t>
            </a:r>
            <a:r>
              <a:rPr lang="ko-KR" altLang="en-US" sz="1100" dirty="0" err="1">
                <a:latin typeface="SeoulNamsan CL" panose="02020603020101020101" pitchFamily="18" charset="-127"/>
                <a:ea typeface="SeoulNamsan CL" panose="02020603020101020101" pitchFamily="18" charset="-127"/>
              </a:rPr>
              <a:t>구축안</a:t>
            </a:r>
            <a:r>
              <a:rPr lang="ko-KR" altLang="en-US" sz="1100" dirty="0">
                <a:latin typeface="SeoulNamsan CL" panose="02020603020101020101" pitchFamily="18" charset="-127"/>
                <a:ea typeface="SeoulNamsan CL" panose="02020603020101020101" pitchFamily="18" charset="-127"/>
              </a:rPr>
              <a:t> 제시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22EDC9-A8D2-D94F-8776-A662523064DE}"/>
              </a:ext>
            </a:extLst>
          </p:cNvPr>
          <p:cNvSpPr txBox="1"/>
          <p:nvPr/>
        </p:nvSpPr>
        <p:spPr>
          <a:xfrm>
            <a:off x="3841612" y="3063109"/>
            <a:ext cx="59612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48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서버 </a:t>
            </a:r>
            <a:r>
              <a:rPr lang="ko-KR" altLang="en-US" sz="4800" b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구축학</a:t>
            </a:r>
            <a:r>
              <a:rPr lang="ko-KR" altLang="en-US" sz="48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개론</a:t>
            </a:r>
            <a:endParaRPr lang="ko-KR" altLang="en-US" sz="4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906830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>
            <a:extLst>
              <a:ext uri="{FF2B5EF4-FFF2-40B4-BE49-F238E27FC236}">
                <a16:creationId xmlns:a16="http://schemas.microsoft.com/office/drawing/2014/main" id="{68737F82-9E7E-F544-BF2A-F0311A7AC5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5176" y="2251491"/>
            <a:ext cx="738274" cy="738274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5E220EA8-2BD6-F043-A7A1-031A3120C0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2427" y="2251491"/>
            <a:ext cx="816157" cy="816157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BE80D0C9-6183-0E44-AE31-BF8E50640D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8947" y="2360856"/>
            <a:ext cx="616888" cy="616888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7FB15228-8E05-D94B-AD38-CCE3B2B2BB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46198" y="2261222"/>
            <a:ext cx="816157" cy="816157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5B690966-DE0D-D44F-B2F1-406285123DD5}"/>
              </a:ext>
            </a:extLst>
          </p:cNvPr>
          <p:cNvSpPr txBox="1"/>
          <p:nvPr/>
        </p:nvSpPr>
        <p:spPr>
          <a:xfrm>
            <a:off x="4227461" y="3205716"/>
            <a:ext cx="37299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5400" dirty="0">
                <a:solidFill>
                  <a:schemeClr val="bg1">
                    <a:lumMod val="50000"/>
                  </a:schemeClr>
                </a:solidFill>
                <a:latin typeface="SeoulHangang CB" panose="02020603020101020101" pitchFamily="18" charset="-127"/>
                <a:ea typeface="SeoulHangang CB" panose="02020603020101020101" pitchFamily="18" charset="-127"/>
              </a:rPr>
              <a:t>감사합니다</a:t>
            </a:r>
            <a:r>
              <a:rPr kumimoji="1" lang="en-US" altLang="ko-KR" sz="5400" dirty="0">
                <a:solidFill>
                  <a:schemeClr val="bg1">
                    <a:lumMod val="50000"/>
                  </a:schemeClr>
                </a:solidFill>
                <a:latin typeface="SeoulHangang CB" panose="02020603020101020101" pitchFamily="18" charset="-127"/>
                <a:ea typeface="SeoulHangang CB" panose="02020603020101020101" pitchFamily="18" charset="-127"/>
              </a:rPr>
              <a:t>.</a:t>
            </a:r>
            <a:endParaRPr kumimoji="1" lang="ko-KR" altLang="en-US" sz="4400" dirty="0">
              <a:solidFill>
                <a:schemeClr val="bg1">
                  <a:lumMod val="50000"/>
                </a:schemeClr>
              </a:solidFill>
              <a:latin typeface="SeoulHangang CB" panose="02020603020101020101" pitchFamily="18" charset="-127"/>
              <a:ea typeface="SeoulHangang C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223074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B002AE3-9F96-C24E-B1C9-500EE38F7B82}"/>
              </a:ext>
            </a:extLst>
          </p:cNvPr>
          <p:cNvSpPr txBox="1"/>
          <p:nvPr/>
        </p:nvSpPr>
        <p:spPr>
          <a:xfrm>
            <a:off x="1348244" y="926580"/>
            <a:ext cx="34756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800" dirty="0" err="1">
                <a:latin typeface="NanumSquare" panose="020B0600000101010101" pitchFamily="34" charset="-127"/>
                <a:ea typeface="NanumSquare" panose="020B0600000101010101" pitchFamily="34" charset="-127"/>
              </a:rPr>
              <a:t>서버란</a:t>
            </a:r>
            <a:r>
              <a:rPr kumimoji="1" lang="ko-KR" altLang="en-US" sz="2800" dirty="0">
                <a:latin typeface="NanumSquare" panose="020B0600000101010101" pitchFamily="34" charset="-127"/>
                <a:ea typeface="NanumSquare" panose="020B0600000101010101" pitchFamily="34" charset="-127"/>
              </a:rPr>
              <a:t> 무엇인가요</a:t>
            </a:r>
            <a:r>
              <a:rPr kumimoji="1" lang="en-US" altLang="ko-KR" sz="2800" dirty="0">
                <a:latin typeface="NanumSquare" panose="020B0600000101010101" pitchFamily="34" charset="-127"/>
                <a:ea typeface="NanumSquare" panose="020B0600000101010101" pitchFamily="34" charset="-127"/>
              </a:rPr>
              <a:t>?</a:t>
            </a:r>
            <a:endParaRPr kumimoji="1" lang="ko-KR" altLang="en-US" sz="28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0E8F19-FB60-CD4F-8AFB-E01DF31B3230}"/>
              </a:ext>
            </a:extLst>
          </p:cNvPr>
          <p:cNvSpPr txBox="1"/>
          <p:nvPr/>
        </p:nvSpPr>
        <p:spPr>
          <a:xfrm>
            <a:off x="5781378" y="2113867"/>
            <a:ext cx="5492209" cy="24123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서버</a:t>
            </a:r>
            <a:r>
              <a:rPr lang="en-US" altLang="ko-KR" dirty="0"/>
              <a:t>'</a:t>
            </a:r>
            <a:r>
              <a:rPr lang="ko-KR" altLang="en-US" dirty="0"/>
              <a:t>란 도대체 어떤 것일까</a:t>
            </a:r>
            <a:r>
              <a:rPr lang="en-US" altLang="ko-KR" dirty="0"/>
              <a:t>? 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추상적으로 무엇인지는 알고 있겠지만</a:t>
            </a:r>
            <a:r>
              <a:rPr lang="en-US" altLang="ko-KR" dirty="0"/>
              <a:t>, 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우선은 사전적인 정의를 알아보는 것이 필요하겠다</a:t>
            </a:r>
            <a:r>
              <a:rPr lang="en-US" altLang="ko-KR" dirty="0"/>
              <a:t>.</a:t>
            </a:r>
            <a:br>
              <a:rPr lang="ko-KR" altLang="en-US" sz="1600" dirty="0"/>
            </a:br>
            <a:endParaRPr lang="en-US" altLang="ko-KR" sz="1600" dirty="0"/>
          </a:p>
          <a:p>
            <a:pPr>
              <a:lnSpc>
                <a:spcPct val="150000"/>
              </a:lnSpc>
            </a:pPr>
            <a:endParaRPr kumimoji="1" lang="en-US" altLang="ko-KR" sz="1600" dirty="0">
              <a:latin typeface="ChosunilboNM" panose="02030304000000000000" pitchFamily="18" charset="-128"/>
              <a:ea typeface="ChosunilboNM" panose="02030304000000000000" pitchFamily="18" charset="-128"/>
              <a:cs typeface="ChosunilboNM" panose="02030304000000000000" pitchFamily="18" charset="-128"/>
            </a:endParaRPr>
          </a:p>
          <a:p>
            <a:pPr>
              <a:lnSpc>
                <a:spcPct val="150000"/>
              </a:lnSpc>
            </a:pPr>
            <a:endParaRPr kumimoji="1" lang="en-US" altLang="ko-KR" sz="1600" dirty="0">
              <a:latin typeface="ChosunilboNM" panose="02030304000000000000" pitchFamily="18" charset="-128"/>
              <a:ea typeface="ChosunilboNM" panose="02030304000000000000" pitchFamily="18" charset="-128"/>
              <a:cs typeface="ChosunilboNM" panose="02030304000000000000" pitchFamily="18" charset="-128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51B9551-6651-1545-A420-9041781E5C6D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34911" y="831524"/>
            <a:ext cx="713333" cy="713333"/>
          </a:xfrm>
          <a:prstGeom prst="rect">
            <a:avLst/>
          </a:prstGeom>
        </p:spPr>
      </p:pic>
      <p:sp>
        <p:nvSpPr>
          <p:cNvPr id="8" name="직각 삼각형[R] 7">
            <a:extLst>
              <a:ext uri="{FF2B5EF4-FFF2-40B4-BE49-F238E27FC236}">
                <a16:creationId xmlns:a16="http://schemas.microsoft.com/office/drawing/2014/main" id="{B62A86A0-1093-6D45-9A81-86C316DAF1DA}"/>
              </a:ext>
            </a:extLst>
          </p:cNvPr>
          <p:cNvSpPr/>
          <p:nvPr/>
        </p:nvSpPr>
        <p:spPr>
          <a:xfrm rot="10800000">
            <a:off x="11150970" y="133208"/>
            <a:ext cx="914400" cy="914400"/>
          </a:xfrm>
          <a:prstGeom prst="rtTriangle">
            <a:avLst/>
          </a:prstGeom>
          <a:solidFill>
            <a:schemeClr val="tx1">
              <a:lumMod val="50000"/>
              <a:lumOff val="50000"/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5A67F9C-3219-BC4A-B3D7-4B14D1C50BA3}"/>
              </a:ext>
            </a:extLst>
          </p:cNvPr>
          <p:cNvSpPr txBox="1"/>
          <p:nvPr/>
        </p:nvSpPr>
        <p:spPr>
          <a:xfrm>
            <a:off x="9727697" y="313409"/>
            <a:ext cx="216758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ko-KR" altLang="en-US" sz="1600" b="1" dirty="0">
                <a:latin typeface="NanumSquare" panose="020B0600000101010101" pitchFamily="34" charset="-127"/>
                <a:ea typeface="NanumSquare" panose="020B0600000101010101" pitchFamily="34" charset="-127"/>
              </a:rPr>
              <a:t>지워도 되는 페이지 </a:t>
            </a:r>
            <a:r>
              <a:rPr kumimoji="1" lang="en-US" altLang="ko-KR" sz="1600" b="1" dirty="0">
                <a:latin typeface="NanumSquare" panose="020B0600000101010101" pitchFamily="34" charset="-127"/>
                <a:ea typeface="NanumSquare" panose="020B0600000101010101" pitchFamily="34" charset="-127"/>
              </a:rPr>
              <a:t>1</a:t>
            </a:r>
          </a:p>
          <a:p>
            <a:pPr algn="r"/>
            <a:r>
              <a:rPr kumimoji="1" lang="ko-KR" altLang="en-US" sz="1400" b="1" dirty="0">
                <a:latin typeface="NanumSquare" panose="020B0600000101010101" pitchFamily="34" charset="-127"/>
                <a:ea typeface="NanumSquare" panose="020B0600000101010101" pitchFamily="34" charset="-127"/>
              </a:rPr>
              <a:t>알아두면 좋은 </a:t>
            </a:r>
            <a:r>
              <a:rPr kumimoji="1" lang="ko-KR" altLang="en-US" sz="1400" b="1" dirty="0" err="1">
                <a:latin typeface="NanumSquare" panose="020B0600000101010101" pitchFamily="34" charset="-127"/>
                <a:ea typeface="NanumSquare" panose="020B0600000101010101" pitchFamily="34" charset="-127"/>
              </a:rPr>
              <a:t>피피티</a:t>
            </a:r>
            <a:r>
              <a:rPr kumimoji="1" lang="ko-KR" altLang="en-US" sz="1400" b="1" dirty="0"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kumimoji="1" lang="ko-KR" altLang="en-US" sz="1400" b="1" dirty="0" err="1">
                <a:latin typeface="NanumSquare" panose="020B0600000101010101" pitchFamily="34" charset="-127"/>
                <a:ea typeface="NanumSquare" panose="020B0600000101010101" pitchFamily="34" charset="-127"/>
              </a:rPr>
              <a:t>꿀팁</a:t>
            </a:r>
            <a:r>
              <a:rPr kumimoji="1" lang="en-US" altLang="ko-KR" sz="1400" b="1" dirty="0">
                <a:latin typeface="NanumSquare" panose="020B0600000101010101" pitchFamily="34" charset="-127"/>
                <a:ea typeface="NanumSquare" panose="020B0600000101010101" pitchFamily="34" charset="-127"/>
              </a:rPr>
              <a:t>!</a:t>
            </a:r>
            <a:endParaRPr kumimoji="1" lang="ko-KR" altLang="en-US" sz="1400" b="1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EA99C1D8-FEB0-3847-AE88-7F1D5A9FF3F5}"/>
              </a:ext>
            </a:extLst>
          </p:cNvPr>
          <p:cNvGrpSpPr/>
          <p:nvPr/>
        </p:nvGrpSpPr>
        <p:grpSpPr>
          <a:xfrm>
            <a:off x="2898181" y="2113867"/>
            <a:ext cx="2582007" cy="1138234"/>
            <a:chOff x="2631438" y="2519366"/>
            <a:chExt cx="3502924" cy="1461908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93066917-FB34-8045-815F-B9C28F491858}"/>
                </a:ext>
              </a:extLst>
            </p:cNvPr>
            <p:cNvSpPr/>
            <p:nvPr/>
          </p:nvSpPr>
          <p:spPr>
            <a:xfrm>
              <a:off x="2631438" y="2519366"/>
              <a:ext cx="651672" cy="1461908"/>
            </a:xfrm>
            <a:prstGeom prst="rect">
              <a:avLst/>
            </a:prstGeom>
            <a:solidFill>
              <a:srgbClr val="B7CE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23225056-AF14-364B-888C-E9FF51313955}"/>
                </a:ext>
              </a:extLst>
            </p:cNvPr>
            <p:cNvSpPr/>
            <p:nvPr/>
          </p:nvSpPr>
          <p:spPr>
            <a:xfrm>
              <a:off x="3346610" y="2519366"/>
              <a:ext cx="651672" cy="1461908"/>
            </a:xfrm>
            <a:prstGeom prst="rect">
              <a:avLst/>
            </a:prstGeom>
            <a:solidFill>
              <a:srgbClr val="D2C2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03FE06F5-7548-F34E-BBFC-9898491DF43C}"/>
                </a:ext>
              </a:extLst>
            </p:cNvPr>
            <p:cNvSpPr/>
            <p:nvPr/>
          </p:nvSpPr>
          <p:spPr>
            <a:xfrm>
              <a:off x="4061782" y="2519366"/>
              <a:ext cx="651672" cy="1461908"/>
            </a:xfrm>
            <a:prstGeom prst="rect">
              <a:avLst/>
            </a:prstGeom>
            <a:solidFill>
              <a:srgbClr val="D1E0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C7998137-2965-E04D-9123-5546153CD739}"/>
                </a:ext>
              </a:extLst>
            </p:cNvPr>
            <p:cNvSpPr/>
            <p:nvPr/>
          </p:nvSpPr>
          <p:spPr>
            <a:xfrm>
              <a:off x="4776954" y="2519366"/>
              <a:ext cx="651672" cy="1461908"/>
            </a:xfrm>
            <a:prstGeom prst="rect">
              <a:avLst/>
            </a:prstGeom>
            <a:solidFill>
              <a:srgbClr val="ECB5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73558B9D-67E2-1B45-95C4-EFD74C8B7715}"/>
                </a:ext>
              </a:extLst>
            </p:cNvPr>
            <p:cNvSpPr/>
            <p:nvPr/>
          </p:nvSpPr>
          <p:spPr>
            <a:xfrm>
              <a:off x="5482690" y="2519366"/>
              <a:ext cx="651672" cy="1461908"/>
            </a:xfrm>
            <a:prstGeom prst="rect">
              <a:avLst/>
            </a:prstGeom>
            <a:solidFill>
              <a:srgbClr val="BAA5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AC51736C-1A2B-B94C-81E3-E7666A757BB4}"/>
              </a:ext>
            </a:extLst>
          </p:cNvPr>
          <p:cNvSpPr txBox="1"/>
          <p:nvPr/>
        </p:nvSpPr>
        <p:spPr>
          <a:xfrm>
            <a:off x="1575347" y="4728731"/>
            <a:ext cx="52290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4400" dirty="0">
                <a:latin typeface="NanumSquare" panose="020B0600000101010101" pitchFamily="34" charset="-127"/>
                <a:ea typeface="NanumSquare" panose="020B0600000101010101" pitchFamily="34" charset="-127"/>
              </a:rPr>
              <a:t>+</a:t>
            </a:r>
            <a:endParaRPr kumimoji="1" lang="ko-KR" altLang="en-US" sz="44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0599DB1-BB16-4D8C-BC4F-34EA593D7A32}"/>
              </a:ext>
            </a:extLst>
          </p:cNvPr>
          <p:cNvSpPr txBox="1"/>
          <p:nvPr/>
        </p:nvSpPr>
        <p:spPr>
          <a:xfrm>
            <a:off x="5618765" y="3735010"/>
            <a:ext cx="6276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컴퓨터에게 서버는 클라이언트에 서비스를 제공하는 것</a:t>
            </a:r>
            <a:r>
              <a:rPr lang="en-US" altLang="ko-KR" b="1" dirty="0"/>
              <a:t>.</a:t>
            </a:r>
            <a:endParaRPr lang="ko-KR" altLang="en-US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0484C4-FB4D-4D73-BF4D-492C2F7BCA42}"/>
              </a:ext>
            </a:extLst>
          </p:cNvPr>
          <p:cNvSpPr txBox="1"/>
          <p:nvPr/>
        </p:nvSpPr>
        <p:spPr>
          <a:xfrm>
            <a:off x="5781378" y="4300888"/>
            <a:ext cx="636300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클라이언트가 서버에게 어떤 서비스를 요청</a:t>
            </a:r>
            <a:endParaRPr lang="en-US" altLang="ko-KR" dirty="0"/>
          </a:p>
          <a:p>
            <a:br>
              <a:rPr lang="ko-KR" altLang="en-US" dirty="0"/>
            </a:br>
            <a:r>
              <a:rPr lang="en-US" altLang="ko-KR" dirty="0"/>
              <a:t>2. </a:t>
            </a:r>
            <a:r>
              <a:rPr lang="ko-KR" altLang="en-US" dirty="0"/>
              <a:t>서버는 요청에 응답해 처리를 수행</a:t>
            </a:r>
            <a:endParaRPr lang="en-US" altLang="ko-KR" dirty="0"/>
          </a:p>
          <a:p>
            <a:br>
              <a:rPr lang="ko-KR" altLang="en-US" dirty="0"/>
            </a:br>
            <a:r>
              <a:rPr lang="en-US" altLang="ko-KR" dirty="0"/>
              <a:t>3. </a:t>
            </a:r>
            <a:r>
              <a:rPr lang="ko-KR" altLang="en-US" dirty="0"/>
              <a:t>서버는 처리 결과를 클라이언트에게 반환</a:t>
            </a:r>
            <a:endParaRPr lang="en-US" altLang="ko-KR" dirty="0"/>
          </a:p>
          <a:p>
            <a:br>
              <a:rPr lang="ko-KR" altLang="en-US" dirty="0"/>
            </a:br>
            <a:r>
              <a:rPr lang="en-US" altLang="ko-KR" dirty="0"/>
              <a:t>4. </a:t>
            </a:r>
            <a:r>
              <a:rPr lang="ko-KR" altLang="en-US" dirty="0"/>
              <a:t>클라이언트는 처리 결과를 받음</a:t>
            </a:r>
            <a:br>
              <a:rPr lang="ko-KR" altLang="en-US" dirty="0"/>
            </a:br>
            <a:endParaRPr lang="ko-KR" altLang="en-US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0B0F2D33-F202-405C-B15C-FD28889AD4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161" y="1888579"/>
            <a:ext cx="3029650" cy="302965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27F42314-1BFE-4E43-834A-A42E12DF4B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5033" y="4150561"/>
            <a:ext cx="1144355" cy="1144355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FFBB6E0D-4BA0-43A0-8C44-9F1B03C44F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9956" y="5455050"/>
            <a:ext cx="1144355" cy="114435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0AB8AE6F-A144-48AE-8CF3-0EC05A5B842E}"/>
              </a:ext>
            </a:extLst>
          </p:cNvPr>
          <p:cNvSpPr txBox="1"/>
          <p:nvPr/>
        </p:nvSpPr>
        <p:spPr>
          <a:xfrm>
            <a:off x="3644233" y="4488562"/>
            <a:ext cx="52290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4400" dirty="0">
                <a:latin typeface="NanumSquare" panose="020B0600000101010101" pitchFamily="34" charset="-127"/>
                <a:ea typeface="NanumSquare" panose="020B0600000101010101" pitchFamily="34" charset="-127"/>
              </a:rPr>
              <a:t>+</a:t>
            </a:r>
            <a:endParaRPr kumimoji="1" lang="ko-KR" altLang="en-US" sz="44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297776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0D06868C-3002-4959-971E-01AAEB7A5499}"/>
              </a:ext>
            </a:extLst>
          </p:cNvPr>
          <p:cNvGrpSpPr/>
          <p:nvPr/>
        </p:nvGrpSpPr>
        <p:grpSpPr>
          <a:xfrm>
            <a:off x="301158" y="163892"/>
            <a:ext cx="8310181" cy="1023373"/>
            <a:chOff x="301158" y="163892"/>
            <a:chExt cx="8310181" cy="1023373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7E6AD1DB-7AA1-954D-93FA-A466EF2BC02C}"/>
                </a:ext>
              </a:extLst>
            </p:cNvPr>
            <p:cNvSpPr/>
            <p:nvPr/>
          </p:nvSpPr>
          <p:spPr>
            <a:xfrm>
              <a:off x="415490" y="716743"/>
              <a:ext cx="1058779" cy="417824"/>
            </a:xfrm>
            <a:prstGeom prst="rect">
              <a:avLst/>
            </a:prstGeom>
            <a:solidFill>
              <a:srgbClr val="C2D2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FB91710-DA52-0B42-9233-43F8BFB8E945}"/>
                </a:ext>
              </a:extLst>
            </p:cNvPr>
            <p:cNvSpPr txBox="1"/>
            <p:nvPr/>
          </p:nvSpPr>
          <p:spPr>
            <a:xfrm>
              <a:off x="301158" y="163892"/>
              <a:ext cx="216683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6000" dirty="0">
                  <a:solidFill>
                    <a:srgbClr val="F5EEF6"/>
                  </a:solidFill>
                  <a:latin typeface="SeoulNamsan CB" panose="02020603020101020101" pitchFamily="18" charset="-127"/>
                  <a:ea typeface="SeoulNamsan CB" panose="02020603020101020101" pitchFamily="18" charset="-127"/>
                </a:rPr>
                <a:t>01</a:t>
              </a:r>
              <a:endParaRPr kumimoji="1" lang="ko-KR" altLang="en-US" sz="6000" dirty="0">
                <a:solidFill>
                  <a:srgbClr val="F5EEF6"/>
                </a:solidFill>
                <a:latin typeface="SeoulNamsan CB" panose="02020603020101020101" pitchFamily="18" charset="-127"/>
                <a:ea typeface="SeoulNamsan CB" panose="02020603020101020101" pitchFamily="18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E3F5CD4-C24A-104E-B4F5-7F25F4020601}"/>
                </a:ext>
              </a:extLst>
            </p:cNvPr>
            <p:cNvSpPr txBox="1"/>
            <p:nvPr/>
          </p:nvSpPr>
          <p:spPr>
            <a:xfrm>
              <a:off x="1044614" y="579406"/>
              <a:ext cx="756672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2000" dirty="0">
                  <a:solidFill>
                    <a:schemeClr val="bg1">
                      <a:lumMod val="50000"/>
                    </a:schemeClr>
                  </a:solidFill>
                  <a:latin typeface="SeoulNamsan CB" panose="02020603020101020101" pitchFamily="18" charset="-127"/>
                  <a:ea typeface="SeoulNamsan CB" panose="02020603020101020101" pitchFamily="18" charset="-127"/>
                </a:rPr>
                <a:t>통신 프로토콜</a:t>
              </a:r>
              <a:endParaRPr kumimoji="1" lang="ko-KR" altLang="en-US" sz="1600" dirty="0">
                <a:solidFill>
                  <a:schemeClr val="bg1">
                    <a:lumMod val="50000"/>
                  </a:schemeClr>
                </a:solidFill>
                <a:latin typeface="SeoulNamsan CB" panose="02020603020101020101" pitchFamily="18" charset="-127"/>
                <a:ea typeface="SeoulNamsan CB" panose="02020603020101020101" pitchFamily="18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B8D5FB7-6DBA-3D47-BA6F-5050B5B45A27}"/>
                </a:ext>
              </a:extLst>
            </p:cNvPr>
            <p:cNvSpPr txBox="1"/>
            <p:nvPr/>
          </p:nvSpPr>
          <p:spPr>
            <a:xfrm>
              <a:off x="1044615" y="925655"/>
              <a:ext cx="186179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100" dirty="0">
                  <a:solidFill>
                    <a:schemeClr val="bg1">
                      <a:lumMod val="50000"/>
                    </a:schemeClr>
                  </a:solidFill>
                  <a:latin typeface="SeoulHangang CB" panose="02020603020101020101" pitchFamily="18" charset="-127"/>
                  <a:ea typeface="SeoulHangang CB" panose="02020603020101020101" pitchFamily="18" charset="-127"/>
                </a:rPr>
                <a:t>TCP/ UDP</a:t>
              </a:r>
              <a:endParaRPr kumimoji="1" lang="ko-KR" altLang="en-US" sz="1100" dirty="0">
                <a:solidFill>
                  <a:schemeClr val="bg1">
                    <a:lumMod val="50000"/>
                  </a:schemeClr>
                </a:solidFill>
                <a:latin typeface="SeoulHangang CB" panose="02020603020101020101" pitchFamily="18" charset="-127"/>
                <a:ea typeface="SeoulHangang CB" panose="02020603020101020101" pitchFamily="18" charset="-127"/>
              </a:endParaRPr>
            </a:p>
          </p:txBody>
        </p:sp>
      </p:grpSp>
      <p:pic>
        <p:nvPicPr>
          <p:cNvPr id="27" name="그림 26">
            <a:extLst>
              <a:ext uri="{FF2B5EF4-FFF2-40B4-BE49-F238E27FC236}">
                <a16:creationId xmlns:a16="http://schemas.microsoft.com/office/drawing/2014/main" id="{3B0C2F0A-BC1E-D24D-9DB5-0B32BE40F1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4721" y="4563182"/>
            <a:ext cx="768761" cy="768761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F5D8C3D9-3CF7-CC46-87AF-68C5CD9BE4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7311" y="1946125"/>
            <a:ext cx="616888" cy="616888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D447B032-E22D-AA40-BC55-A375D78A0A26}"/>
              </a:ext>
            </a:extLst>
          </p:cNvPr>
          <p:cNvSpPr txBox="1"/>
          <p:nvPr/>
        </p:nvSpPr>
        <p:spPr>
          <a:xfrm>
            <a:off x="8538368" y="1868720"/>
            <a:ext cx="3468731" cy="23925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400" dirty="0">
                <a:solidFill>
                  <a:schemeClr val="bg1">
                    <a:lumMod val="50000"/>
                  </a:schemeClr>
                </a:solidFill>
                <a:latin typeface="SeoulNamsan CL" panose="02020603020101020101" pitchFamily="18" charset="-127"/>
                <a:ea typeface="SeoulNamsan CL" panose="02020603020101020101" pitchFamily="18" charset="-127"/>
              </a:rPr>
              <a:t>TCP/ IP</a:t>
            </a:r>
          </a:p>
          <a:p>
            <a:pPr>
              <a:lnSpc>
                <a:spcPct val="150000"/>
              </a:lnSpc>
            </a:pPr>
            <a:r>
              <a:rPr lang="ko-KR" altLang="ko-KR" sz="1000" dirty="0">
                <a:solidFill>
                  <a:srgbClr val="000000"/>
                </a:solidFill>
                <a:latin typeface="Arial" panose="020B0604020202020204" pitchFamily="34" charset="0"/>
                <a:ea typeface="SeoulNamsan CL" panose="02020603020101020101"/>
              </a:rPr>
              <a:t>연결형 서비스로 가상 회선 방식을 제공한다.</a:t>
            </a:r>
            <a:endParaRPr lang="en-US" altLang="ko-KR" sz="1000" dirty="0">
              <a:solidFill>
                <a:srgbClr val="000000"/>
              </a:solidFill>
              <a:latin typeface="Arial" panose="020B0604020202020204" pitchFamily="34" charset="0"/>
              <a:ea typeface="SeoulNamsan CL" panose="02020603020101020101"/>
            </a:endParaRPr>
          </a:p>
          <a:p>
            <a:pPr>
              <a:lnSpc>
                <a:spcPct val="150000"/>
              </a:lnSpc>
            </a:pPr>
            <a:r>
              <a:rPr lang="ko-KR" altLang="ko-KR" sz="1000" dirty="0">
                <a:solidFill>
                  <a:srgbClr val="000000"/>
                </a:solidFill>
                <a:latin typeface="Arial" panose="020B0604020202020204" pitchFamily="34" charset="0"/>
                <a:ea typeface="SeoulNamsan CL" panose="02020603020101020101"/>
              </a:rPr>
              <a:t>3-way </a:t>
            </a:r>
            <a:r>
              <a:rPr lang="ko-KR" altLang="ko-KR" sz="1000" dirty="0" err="1">
                <a:solidFill>
                  <a:srgbClr val="000000"/>
                </a:solidFill>
                <a:latin typeface="Arial" panose="020B0604020202020204" pitchFamily="34" charset="0"/>
                <a:ea typeface="SeoulNamsan CL" panose="02020603020101020101"/>
              </a:rPr>
              <a:t>handshaking과정을</a:t>
            </a:r>
            <a:r>
              <a:rPr lang="ko-KR" altLang="ko-KR" sz="1000" dirty="0">
                <a:solidFill>
                  <a:srgbClr val="000000"/>
                </a:solidFill>
                <a:latin typeface="Arial" panose="020B0604020202020204" pitchFamily="34" charset="0"/>
                <a:ea typeface="SeoulNamsan CL" panose="02020603020101020101"/>
              </a:rPr>
              <a:t> 통해 연결을 설정하고 4-way </a:t>
            </a:r>
            <a:r>
              <a:rPr lang="ko-KR" altLang="ko-KR" sz="1000" dirty="0" err="1">
                <a:solidFill>
                  <a:srgbClr val="000000"/>
                </a:solidFill>
                <a:latin typeface="Arial" panose="020B0604020202020204" pitchFamily="34" charset="0"/>
                <a:ea typeface="SeoulNamsan CL" panose="02020603020101020101"/>
              </a:rPr>
              <a:t>handshaking을</a:t>
            </a:r>
            <a:r>
              <a:rPr lang="ko-KR" altLang="ko-KR" sz="1000" dirty="0">
                <a:solidFill>
                  <a:srgbClr val="000000"/>
                </a:solidFill>
                <a:latin typeface="Arial" panose="020B0604020202020204" pitchFamily="34" charset="0"/>
                <a:ea typeface="SeoulNamsan CL" panose="02020603020101020101"/>
              </a:rPr>
              <a:t> 통해 해제한다.</a:t>
            </a:r>
            <a:endParaRPr lang="en-US" altLang="ko-KR" sz="1000" dirty="0">
              <a:solidFill>
                <a:srgbClr val="000000"/>
              </a:solidFill>
              <a:latin typeface="Arial" panose="020B0604020202020204" pitchFamily="34" charset="0"/>
              <a:ea typeface="SeoulNamsan CL" panose="02020603020101020101"/>
            </a:endParaRPr>
          </a:p>
          <a:p>
            <a:pPr>
              <a:lnSpc>
                <a:spcPct val="150000"/>
              </a:lnSpc>
            </a:pPr>
            <a:r>
              <a:rPr lang="ko-KR" altLang="ko-KR" sz="1000" dirty="0">
                <a:solidFill>
                  <a:srgbClr val="000000"/>
                </a:solidFill>
                <a:latin typeface="Arial" panose="020B0604020202020204" pitchFamily="34" charset="0"/>
                <a:ea typeface="SeoulNamsan CL" panose="02020603020101020101"/>
              </a:rPr>
              <a:t>흐름 제어 및 혼잡 제어.</a:t>
            </a:r>
            <a:endParaRPr lang="en-US" altLang="ko-KR" sz="1000" dirty="0">
              <a:solidFill>
                <a:srgbClr val="000000"/>
              </a:solidFill>
              <a:latin typeface="Arial" panose="020B0604020202020204" pitchFamily="34" charset="0"/>
              <a:ea typeface="SeoulNamsan CL" panose="02020603020101020101"/>
            </a:endParaRPr>
          </a:p>
          <a:p>
            <a:pPr>
              <a:lnSpc>
                <a:spcPct val="150000"/>
              </a:lnSpc>
            </a:pPr>
            <a:r>
              <a:rPr lang="ko-KR" altLang="ko-KR" sz="1000" dirty="0">
                <a:solidFill>
                  <a:srgbClr val="000000"/>
                </a:solidFill>
                <a:latin typeface="Arial" panose="020B0604020202020204" pitchFamily="34" charset="0"/>
                <a:ea typeface="SeoulNamsan CL" panose="02020603020101020101"/>
              </a:rPr>
              <a:t>높은 신뢰성을 보장한다.</a:t>
            </a:r>
            <a:endParaRPr lang="en-US" altLang="ko-KR" sz="1000" dirty="0">
              <a:solidFill>
                <a:srgbClr val="000000"/>
              </a:solidFill>
              <a:latin typeface="Arial" panose="020B0604020202020204" pitchFamily="34" charset="0"/>
              <a:ea typeface="SeoulNamsan CL" panose="02020603020101020101"/>
            </a:endParaRPr>
          </a:p>
          <a:p>
            <a:pPr>
              <a:lnSpc>
                <a:spcPct val="150000"/>
              </a:lnSpc>
            </a:pPr>
            <a:r>
              <a:rPr lang="ko-KR" altLang="ko-KR" sz="1000" dirty="0" err="1">
                <a:solidFill>
                  <a:srgbClr val="000000"/>
                </a:solidFill>
                <a:latin typeface="Arial" panose="020B0604020202020204" pitchFamily="34" charset="0"/>
                <a:ea typeface="SeoulNamsan CL" panose="02020603020101020101"/>
              </a:rPr>
              <a:t>UDP보다</a:t>
            </a:r>
            <a:r>
              <a:rPr lang="ko-KR" altLang="ko-KR" sz="1000" dirty="0">
                <a:solidFill>
                  <a:srgbClr val="000000"/>
                </a:solidFill>
                <a:latin typeface="Arial" panose="020B0604020202020204" pitchFamily="34" charset="0"/>
                <a:ea typeface="SeoulNamsan CL" panose="02020603020101020101"/>
              </a:rPr>
              <a:t> 속도가 느리다.</a:t>
            </a:r>
            <a:endParaRPr lang="en-US" altLang="ko-KR" sz="1000" dirty="0">
              <a:solidFill>
                <a:srgbClr val="000000"/>
              </a:solidFill>
              <a:latin typeface="Arial" panose="020B0604020202020204" pitchFamily="34" charset="0"/>
              <a:ea typeface="SeoulNamsan CL" panose="02020603020101020101"/>
            </a:endParaRPr>
          </a:p>
          <a:p>
            <a:pPr>
              <a:lnSpc>
                <a:spcPct val="150000"/>
              </a:lnSpc>
            </a:pPr>
            <a:r>
              <a:rPr lang="ko-KR" altLang="ko-KR" sz="1000" dirty="0" err="1">
                <a:solidFill>
                  <a:srgbClr val="000000"/>
                </a:solidFill>
                <a:latin typeface="Arial" panose="020B0604020202020204" pitchFamily="34" charset="0"/>
                <a:ea typeface="SeoulNamsan CL" panose="02020603020101020101"/>
              </a:rPr>
              <a:t>전이중</a:t>
            </a:r>
            <a:r>
              <a:rPr lang="ko-KR" altLang="ko-KR" sz="1000" dirty="0">
                <a:solidFill>
                  <a:srgbClr val="000000"/>
                </a:solidFill>
                <a:latin typeface="Arial" panose="020B0604020202020204" pitchFamily="34" charset="0"/>
                <a:ea typeface="SeoulNamsan CL" panose="02020603020101020101"/>
              </a:rPr>
              <a:t>(</a:t>
            </a:r>
            <a:r>
              <a:rPr lang="ko-KR" altLang="ko-KR" sz="1000" dirty="0" err="1">
                <a:solidFill>
                  <a:srgbClr val="000000"/>
                </a:solidFill>
                <a:latin typeface="Arial" panose="020B0604020202020204" pitchFamily="34" charset="0"/>
                <a:ea typeface="SeoulNamsan CL" panose="02020603020101020101"/>
              </a:rPr>
              <a:t>Full-Duplex</a:t>
            </a:r>
            <a:r>
              <a:rPr lang="ko-KR" altLang="ko-KR" sz="1000" dirty="0">
                <a:solidFill>
                  <a:srgbClr val="000000"/>
                </a:solidFill>
                <a:latin typeface="Arial" panose="020B0604020202020204" pitchFamily="34" charset="0"/>
                <a:ea typeface="SeoulNamsan CL" panose="02020603020101020101"/>
              </a:rPr>
              <a:t>), </a:t>
            </a:r>
            <a:r>
              <a:rPr lang="ko-KR" altLang="ko-KR" sz="1000" dirty="0" err="1">
                <a:solidFill>
                  <a:srgbClr val="000000"/>
                </a:solidFill>
                <a:latin typeface="Arial" panose="020B0604020202020204" pitchFamily="34" charset="0"/>
                <a:ea typeface="SeoulNamsan CL" panose="02020603020101020101"/>
              </a:rPr>
              <a:t>점대점</a:t>
            </a:r>
            <a:r>
              <a:rPr lang="ko-KR" altLang="ko-KR" sz="1000" dirty="0">
                <a:solidFill>
                  <a:srgbClr val="000000"/>
                </a:solidFill>
                <a:latin typeface="Arial" panose="020B0604020202020204" pitchFamily="34" charset="0"/>
                <a:ea typeface="SeoulNamsan CL" panose="02020603020101020101"/>
              </a:rPr>
              <a:t>(</a:t>
            </a:r>
            <a:r>
              <a:rPr lang="ko-KR" altLang="ko-KR" sz="1000" dirty="0" err="1">
                <a:solidFill>
                  <a:srgbClr val="000000"/>
                </a:solidFill>
                <a:latin typeface="Arial" panose="020B0604020202020204" pitchFamily="34" charset="0"/>
                <a:ea typeface="SeoulNamsan CL" panose="02020603020101020101"/>
              </a:rPr>
              <a:t>Point</a:t>
            </a:r>
            <a:r>
              <a:rPr lang="ko-KR" altLang="ko-KR" sz="1000" dirty="0">
                <a:solidFill>
                  <a:srgbClr val="000000"/>
                </a:solidFill>
                <a:latin typeface="Arial" panose="020B0604020202020204" pitchFamily="34" charset="0"/>
                <a:ea typeface="SeoulNamsan CL" panose="02020603020101020101"/>
              </a:rPr>
              <a:t> </a:t>
            </a:r>
            <a:r>
              <a:rPr lang="ko-KR" altLang="ko-KR" sz="1000" dirty="0" err="1">
                <a:solidFill>
                  <a:srgbClr val="000000"/>
                </a:solidFill>
                <a:latin typeface="Arial" panose="020B0604020202020204" pitchFamily="34" charset="0"/>
                <a:ea typeface="SeoulNamsan CL" panose="02020603020101020101"/>
              </a:rPr>
              <a:t>to</a:t>
            </a:r>
            <a:r>
              <a:rPr lang="ko-KR" altLang="ko-KR" sz="1000" dirty="0">
                <a:solidFill>
                  <a:srgbClr val="000000"/>
                </a:solidFill>
                <a:latin typeface="Arial" panose="020B0604020202020204" pitchFamily="34" charset="0"/>
                <a:ea typeface="SeoulNamsan CL" panose="02020603020101020101"/>
              </a:rPr>
              <a:t> </a:t>
            </a:r>
            <a:r>
              <a:rPr lang="ko-KR" altLang="ko-KR" sz="1000" dirty="0" err="1">
                <a:solidFill>
                  <a:srgbClr val="000000"/>
                </a:solidFill>
                <a:latin typeface="Arial" panose="020B0604020202020204" pitchFamily="34" charset="0"/>
                <a:ea typeface="SeoulNamsan CL" panose="02020603020101020101"/>
              </a:rPr>
              <a:t>Point</a:t>
            </a:r>
            <a:r>
              <a:rPr lang="ko-KR" altLang="ko-KR" sz="1000" dirty="0">
                <a:solidFill>
                  <a:srgbClr val="000000"/>
                </a:solidFill>
                <a:latin typeface="Arial" panose="020B0604020202020204" pitchFamily="34" charset="0"/>
                <a:ea typeface="SeoulNamsan CL" panose="02020603020101020101"/>
              </a:rPr>
              <a:t>) 방식.</a:t>
            </a:r>
            <a:endParaRPr lang="ko-KR" altLang="ko-KR" sz="1000" dirty="0">
              <a:latin typeface="Arial" panose="020B0604020202020204" pitchFamily="34" charset="0"/>
              <a:ea typeface="SeoulNamsan CL" panose="02020603020101020101"/>
            </a:endParaRPr>
          </a:p>
          <a:p>
            <a:pPr>
              <a:lnSpc>
                <a:spcPct val="150000"/>
              </a:lnSpc>
            </a:pPr>
            <a:endParaRPr kumimoji="1" lang="ko-KR" altLang="en-US" sz="1400" dirty="0">
              <a:solidFill>
                <a:schemeClr val="bg1">
                  <a:lumMod val="50000"/>
                </a:schemeClr>
              </a:solidFill>
              <a:latin typeface="SeoulNamsan CL" panose="02020603020101020101" pitchFamily="18" charset="-127"/>
              <a:ea typeface="SeoulNamsan CL" panose="02020603020101020101"/>
            </a:endParaRPr>
          </a:p>
        </p:txBody>
      </p:sp>
      <p:sp>
        <p:nvSpPr>
          <p:cNvPr id="34" name="모서리가 둥근 직사각형 33">
            <a:extLst>
              <a:ext uri="{FF2B5EF4-FFF2-40B4-BE49-F238E27FC236}">
                <a16:creationId xmlns:a16="http://schemas.microsoft.com/office/drawing/2014/main" id="{BB65F847-42C8-7A4C-ADD3-42FECC9AF202}"/>
              </a:ext>
            </a:extLst>
          </p:cNvPr>
          <p:cNvSpPr/>
          <p:nvPr/>
        </p:nvSpPr>
        <p:spPr>
          <a:xfrm>
            <a:off x="301158" y="1831437"/>
            <a:ext cx="6960670" cy="4126208"/>
          </a:xfrm>
          <a:prstGeom prst="roundRect">
            <a:avLst>
              <a:gd name="adj" fmla="val 632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5" name="모서리가 둥근 직사각형 34">
            <a:extLst>
              <a:ext uri="{FF2B5EF4-FFF2-40B4-BE49-F238E27FC236}">
                <a16:creationId xmlns:a16="http://schemas.microsoft.com/office/drawing/2014/main" id="{99949EBF-9566-914C-BB58-A5B94B2D0231}"/>
              </a:ext>
            </a:extLst>
          </p:cNvPr>
          <p:cNvSpPr/>
          <p:nvPr/>
        </p:nvSpPr>
        <p:spPr>
          <a:xfrm>
            <a:off x="415490" y="1772321"/>
            <a:ext cx="6960670" cy="347610"/>
          </a:xfrm>
          <a:prstGeom prst="roundRect">
            <a:avLst>
              <a:gd name="adj" fmla="val 6325"/>
            </a:avLst>
          </a:prstGeom>
          <a:solidFill>
            <a:srgbClr val="DEDD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7415BBC2-7365-1042-BF41-8D95815CC7BD}"/>
              </a:ext>
            </a:extLst>
          </p:cNvPr>
          <p:cNvSpPr/>
          <p:nvPr/>
        </p:nvSpPr>
        <p:spPr>
          <a:xfrm>
            <a:off x="576641" y="1831437"/>
            <a:ext cx="224039" cy="229377"/>
          </a:xfrm>
          <a:prstGeom prst="ellipse">
            <a:avLst/>
          </a:prstGeom>
          <a:solidFill>
            <a:srgbClr val="ED6A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63F01FB8-8A1A-5046-8D55-28DF901777ED}"/>
              </a:ext>
            </a:extLst>
          </p:cNvPr>
          <p:cNvSpPr/>
          <p:nvPr/>
        </p:nvSpPr>
        <p:spPr>
          <a:xfrm>
            <a:off x="909882" y="1831437"/>
            <a:ext cx="224039" cy="229377"/>
          </a:xfrm>
          <a:prstGeom prst="ellipse">
            <a:avLst/>
          </a:prstGeom>
          <a:solidFill>
            <a:srgbClr val="F4BF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5C030479-9D01-F64F-8C94-FF660C4DB0EB}"/>
              </a:ext>
            </a:extLst>
          </p:cNvPr>
          <p:cNvSpPr/>
          <p:nvPr/>
        </p:nvSpPr>
        <p:spPr>
          <a:xfrm>
            <a:off x="1244641" y="1831437"/>
            <a:ext cx="224039" cy="229377"/>
          </a:xfrm>
          <a:prstGeom prst="ellipse">
            <a:avLst/>
          </a:prstGeom>
          <a:solidFill>
            <a:srgbClr val="62C6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274F1E4-CB39-45B9-977E-226244327AD7}"/>
              </a:ext>
            </a:extLst>
          </p:cNvPr>
          <p:cNvSpPr txBox="1"/>
          <p:nvPr/>
        </p:nvSpPr>
        <p:spPr>
          <a:xfrm>
            <a:off x="8579471" y="4411211"/>
            <a:ext cx="3468731" cy="2464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400" dirty="0">
                <a:solidFill>
                  <a:schemeClr val="bg1">
                    <a:lumMod val="50000"/>
                  </a:schemeClr>
                </a:solidFill>
                <a:latin typeface="SeoulNamsan CL" panose="02020603020101020101" pitchFamily="18" charset="-127"/>
                <a:ea typeface="SeoulNamsan CL" panose="02020603020101020101" pitchFamily="18" charset="-127"/>
              </a:rPr>
              <a:t>UDP</a:t>
            </a:r>
            <a:br>
              <a:rPr kumimoji="1" lang="en-US" altLang="ko-KR" sz="1400" dirty="0">
                <a:solidFill>
                  <a:schemeClr val="bg1">
                    <a:lumMod val="50000"/>
                  </a:schemeClr>
                </a:solidFill>
                <a:latin typeface="SeoulNamsan CL" panose="02020603020101020101" pitchFamily="18" charset="-127"/>
                <a:ea typeface="SeoulNamsan CL" panose="02020603020101020101" pitchFamily="18" charset="-127"/>
              </a:rPr>
            </a:br>
            <a:r>
              <a:rPr lang="ko-KR" altLang="ko-KR" sz="1000" dirty="0">
                <a:solidFill>
                  <a:srgbClr val="000000"/>
                </a:solidFill>
                <a:latin typeface="Arial" panose="020B0604020202020204" pitchFamily="34" charset="0"/>
                <a:ea typeface="SeoulNamsan CL" panose="02020603020101020101"/>
              </a:rPr>
              <a:t>비연결형 서비스로 </a:t>
            </a:r>
            <a:r>
              <a:rPr lang="ko-KR" altLang="ko-KR" sz="1000" dirty="0" err="1">
                <a:solidFill>
                  <a:srgbClr val="000000"/>
                </a:solidFill>
                <a:latin typeface="Arial" panose="020B0604020202020204" pitchFamily="34" charset="0"/>
                <a:ea typeface="SeoulNamsan CL" panose="02020603020101020101"/>
              </a:rPr>
              <a:t>데이터그램</a:t>
            </a:r>
            <a:r>
              <a:rPr lang="ko-KR" altLang="ko-KR" sz="1000" dirty="0">
                <a:solidFill>
                  <a:srgbClr val="000000"/>
                </a:solidFill>
                <a:latin typeface="Arial" panose="020B0604020202020204" pitchFamily="34" charset="0"/>
                <a:ea typeface="SeoulNamsan CL" panose="02020603020101020101"/>
              </a:rPr>
              <a:t> 방식을 제공한다</a:t>
            </a:r>
            <a:endParaRPr lang="en-US" altLang="ko-KR" sz="1000" dirty="0">
              <a:solidFill>
                <a:srgbClr val="000000"/>
              </a:solidFill>
              <a:latin typeface="Arial" panose="020B0604020202020204" pitchFamily="34" charset="0"/>
              <a:ea typeface="SeoulNamsan CL" panose="02020603020101020101"/>
            </a:endParaRPr>
          </a:p>
          <a:p>
            <a:pPr>
              <a:lnSpc>
                <a:spcPct val="150000"/>
              </a:lnSpc>
            </a:pPr>
            <a:r>
              <a:rPr lang="ko-KR" altLang="ko-KR" sz="1000" dirty="0">
                <a:solidFill>
                  <a:srgbClr val="000000"/>
                </a:solidFill>
                <a:latin typeface="Arial" panose="020B0604020202020204" pitchFamily="34" charset="0"/>
                <a:ea typeface="SeoulNamsan CL" panose="02020603020101020101"/>
              </a:rPr>
              <a:t>정보를 주고 받을 때 정보를 보내거나 받는다는 신호절차를 거치지 않는다.</a:t>
            </a:r>
            <a:endParaRPr lang="en-US" altLang="ko-KR" sz="1000" dirty="0">
              <a:solidFill>
                <a:srgbClr val="000000"/>
              </a:solidFill>
              <a:latin typeface="Arial" panose="020B0604020202020204" pitchFamily="34" charset="0"/>
              <a:ea typeface="SeoulNamsan CL" panose="02020603020101020101"/>
            </a:endParaRPr>
          </a:p>
          <a:p>
            <a:pPr>
              <a:lnSpc>
                <a:spcPct val="150000"/>
              </a:lnSpc>
            </a:pPr>
            <a:r>
              <a:rPr lang="ko-KR" altLang="ko-KR" sz="1000" dirty="0" err="1">
                <a:solidFill>
                  <a:srgbClr val="000000"/>
                </a:solidFill>
                <a:latin typeface="Arial" panose="020B0604020202020204" pitchFamily="34" charset="0"/>
                <a:ea typeface="SeoulNamsan CL" panose="02020603020101020101"/>
              </a:rPr>
              <a:t>UDP헤더의</a:t>
            </a:r>
            <a:r>
              <a:rPr lang="ko-KR" altLang="ko-KR" sz="1000" dirty="0">
                <a:solidFill>
                  <a:srgbClr val="000000"/>
                </a:solidFill>
                <a:latin typeface="Arial" panose="020B0604020202020204" pitchFamily="34" charset="0"/>
                <a:ea typeface="SeoulNamsan CL" panose="02020603020101020101"/>
              </a:rPr>
              <a:t> </a:t>
            </a:r>
            <a:r>
              <a:rPr lang="ko-KR" altLang="ko-KR" sz="1000" dirty="0" err="1">
                <a:solidFill>
                  <a:srgbClr val="000000"/>
                </a:solidFill>
                <a:latin typeface="Arial" panose="020B0604020202020204" pitchFamily="34" charset="0"/>
                <a:ea typeface="SeoulNamsan CL" panose="02020603020101020101"/>
              </a:rPr>
              <a:t>CheckSum</a:t>
            </a:r>
            <a:r>
              <a:rPr lang="ko-KR" altLang="ko-KR" sz="1000" dirty="0">
                <a:solidFill>
                  <a:srgbClr val="000000"/>
                </a:solidFill>
                <a:latin typeface="Arial" panose="020B0604020202020204" pitchFamily="34" charset="0"/>
                <a:ea typeface="SeoulNamsan CL" panose="02020603020101020101"/>
              </a:rPr>
              <a:t> 필드를 통해 최소한의 오류만 검출한다.</a:t>
            </a:r>
            <a:endParaRPr lang="en-US" altLang="ko-KR" sz="1000" dirty="0">
              <a:solidFill>
                <a:srgbClr val="000000"/>
              </a:solidFill>
              <a:latin typeface="Arial" panose="020B0604020202020204" pitchFamily="34" charset="0"/>
              <a:ea typeface="SeoulNamsan CL" panose="02020603020101020101"/>
            </a:endParaRPr>
          </a:p>
          <a:p>
            <a:pPr>
              <a:lnSpc>
                <a:spcPct val="150000"/>
              </a:lnSpc>
            </a:pPr>
            <a:r>
              <a:rPr lang="ko-KR" altLang="ko-KR" sz="1000" dirty="0">
                <a:solidFill>
                  <a:srgbClr val="000000"/>
                </a:solidFill>
                <a:latin typeface="Arial" panose="020B0604020202020204" pitchFamily="34" charset="0"/>
                <a:ea typeface="SeoulNamsan CL" panose="02020603020101020101"/>
              </a:rPr>
              <a:t>신뢰성이 낮다</a:t>
            </a:r>
            <a:endParaRPr lang="en-US" altLang="ko-KR" sz="1000" dirty="0">
              <a:solidFill>
                <a:srgbClr val="000000"/>
              </a:solidFill>
              <a:latin typeface="Arial" panose="020B0604020202020204" pitchFamily="34" charset="0"/>
              <a:ea typeface="SeoulNamsan CL" panose="02020603020101020101"/>
            </a:endParaRPr>
          </a:p>
          <a:p>
            <a:pPr>
              <a:lnSpc>
                <a:spcPct val="150000"/>
              </a:lnSpc>
            </a:pPr>
            <a:r>
              <a:rPr lang="ko-KR" altLang="ko-KR" sz="1000" dirty="0" err="1">
                <a:solidFill>
                  <a:srgbClr val="000000"/>
                </a:solidFill>
                <a:latin typeface="Arial" panose="020B0604020202020204" pitchFamily="34" charset="0"/>
                <a:ea typeface="SeoulNamsan CL" panose="02020603020101020101"/>
              </a:rPr>
              <a:t>TCP보다</a:t>
            </a:r>
            <a:r>
              <a:rPr lang="ko-KR" altLang="ko-KR" sz="1000" dirty="0">
                <a:solidFill>
                  <a:srgbClr val="000000"/>
                </a:solidFill>
                <a:latin typeface="Arial" panose="020B0604020202020204" pitchFamily="34" charset="0"/>
                <a:ea typeface="SeoulNamsan CL" panose="02020603020101020101"/>
              </a:rPr>
              <a:t> 속도가 빠르다</a:t>
            </a:r>
            <a:endParaRPr lang="ko-KR" altLang="ko-KR" sz="800" dirty="0">
              <a:latin typeface="Arial" panose="020B0604020202020204" pitchFamily="34" charset="0"/>
              <a:ea typeface="SeoulNamsan CL" panose="02020603020101020101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ko-KR" altLang="ko-KR" sz="1100" dirty="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kumimoji="1" lang="ko-KR" altLang="en-US" sz="1400" dirty="0">
              <a:solidFill>
                <a:schemeClr val="bg1">
                  <a:lumMod val="50000"/>
                </a:schemeClr>
              </a:solidFill>
              <a:latin typeface="SeoulNamsan CL" panose="02020603020101020101" pitchFamily="18" charset="-127"/>
              <a:ea typeface="SeoulNamsan CL" panose="02020603020101020101"/>
            </a:endParaRPr>
          </a:p>
        </p:txBody>
      </p:sp>
      <p:pic>
        <p:nvPicPr>
          <p:cNvPr id="1029" name="Picture 5">
            <a:extLst>
              <a:ext uri="{FF2B5EF4-FFF2-40B4-BE49-F238E27FC236}">
                <a16:creationId xmlns:a16="http://schemas.microsoft.com/office/drawing/2014/main" id="{864C782B-C2A5-4B1C-BAFA-B3DF1E958C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641" y="2559801"/>
            <a:ext cx="6243077" cy="2791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05387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>
            <a:extLst>
              <a:ext uri="{FF2B5EF4-FFF2-40B4-BE49-F238E27FC236}">
                <a16:creationId xmlns:a16="http://schemas.microsoft.com/office/drawing/2014/main" id="{ECB48BF6-ECD5-4849-9C25-BE93F6440613}"/>
              </a:ext>
            </a:extLst>
          </p:cNvPr>
          <p:cNvSpPr/>
          <p:nvPr/>
        </p:nvSpPr>
        <p:spPr>
          <a:xfrm>
            <a:off x="5962090" y="0"/>
            <a:ext cx="622991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27" name="직선 연결선[R] 26">
            <a:extLst>
              <a:ext uri="{FF2B5EF4-FFF2-40B4-BE49-F238E27FC236}">
                <a16:creationId xmlns:a16="http://schemas.microsoft.com/office/drawing/2014/main" id="{71B8A4D7-52B2-CE40-9003-B640D08F3C4E}"/>
              </a:ext>
            </a:extLst>
          </p:cNvPr>
          <p:cNvCxnSpPr/>
          <p:nvPr/>
        </p:nvCxnSpPr>
        <p:spPr>
          <a:xfrm>
            <a:off x="5949733" y="1917005"/>
            <a:ext cx="1089874" cy="0"/>
          </a:xfrm>
          <a:prstGeom prst="line">
            <a:avLst/>
          </a:prstGeom>
          <a:ln w="38100">
            <a:solidFill>
              <a:srgbClr val="B7CEF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타원 27">
            <a:extLst>
              <a:ext uri="{FF2B5EF4-FFF2-40B4-BE49-F238E27FC236}">
                <a16:creationId xmlns:a16="http://schemas.microsoft.com/office/drawing/2014/main" id="{8BC984D3-4B55-AB4D-BA1D-D491944D3A8D}"/>
              </a:ext>
            </a:extLst>
          </p:cNvPr>
          <p:cNvSpPr/>
          <p:nvPr/>
        </p:nvSpPr>
        <p:spPr>
          <a:xfrm>
            <a:off x="7022288" y="1827450"/>
            <a:ext cx="187036" cy="185682"/>
          </a:xfrm>
          <a:prstGeom prst="ellipse">
            <a:avLst/>
          </a:prstGeom>
          <a:solidFill>
            <a:srgbClr val="B7CE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03D5441-5835-124B-AF9D-4C644F39087F}"/>
              </a:ext>
            </a:extLst>
          </p:cNvPr>
          <p:cNvSpPr txBox="1"/>
          <p:nvPr/>
        </p:nvSpPr>
        <p:spPr>
          <a:xfrm>
            <a:off x="7357482" y="1763116"/>
            <a:ext cx="2737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solidFill>
                  <a:schemeClr val="bg1">
                    <a:lumMod val="50000"/>
                  </a:schemeClr>
                </a:solidFill>
                <a:latin typeface="SeoulHangang CB" panose="02020603020101020101" pitchFamily="18" charset="-127"/>
                <a:ea typeface="SeoulHangang CB" panose="02020603020101020101" pitchFamily="18" charset="-127"/>
              </a:rPr>
              <a:t>TCP </a:t>
            </a:r>
            <a:r>
              <a:rPr kumimoji="1" lang="ko-KR" altLang="en-US" dirty="0">
                <a:solidFill>
                  <a:schemeClr val="bg1">
                    <a:lumMod val="50000"/>
                  </a:schemeClr>
                </a:solidFill>
                <a:latin typeface="SeoulHangang CB" panose="02020603020101020101" pitchFamily="18" charset="-127"/>
                <a:ea typeface="SeoulHangang CB" panose="02020603020101020101" pitchFamily="18" charset="-127"/>
              </a:rPr>
              <a:t>구조</a:t>
            </a:r>
            <a:endParaRPr kumimoji="1" lang="ko-KR" altLang="en-US" sz="1400" dirty="0">
              <a:solidFill>
                <a:schemeClr val="bg1">
                  <a:lumMod val="50000"/>
                </a:schemeClr>
              </a:solidFill>
              <a:latin typeface="SeoulHangang CB" panose="02020603020101020101" pitchFamily="18" charset="-127"/>
              <a:ea typeface="SeoulHangang CB" panose="02020603020101020101" pitchFamily="18" charset="-127"/>
            </a:endParaRPr>
          </a:p>
        </p:txBody>
      </p:sp>
      <p:cxnSp>
        <p:nvCxnSpPr>
          <p:cNvPr id="44" name="직선 연결선[R] 43">
            <a:extLst>
              <a:ext uri="{FF2B5EF4-FFF2-40B4-BE49-F238E27FC236}">
                <a16:creationId xmlns:a16="http://schemas.microsoft.com/office/drawing/2014/main" id="{08C39308-9ED9-BD4B-BCD2-E7AB93C1ACC9}"/>
              </a:ext>
            </a:extLst>
          </p:cNvPr>
          <p:cNvCxnSpPr/>
          <p:nvPr/>
        </p:nvCxnSpPr>
        <p:spPr>
          <a:xfrm>
            <a:off x="5949733" y="3897445"/>
            <a:ext cx="1089874" cy="0"/>
          </a:xfrm>
          <a:prstGeom prst="line">
            <a:avLst/>
          </a:prstGeom>
          <a:ln w="38100">
            <a:solidFill>
              <a:srgbClr val="B7CEF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타원 44">
            <a:extLst>
              <a:ext uri="{FF2B5EF4-FFF2-40B4-BE49-F238E27FC236}">
                <a16:creationId xmlns:a16="http://schemas.microsoft.com/office/drawing/2014/main" id="{3D3D7AB1-8A35-044D-BF65-280AFE6573DC}"/>
              </a:ext>
            </a:extLst>
          </p:cNvPr>
          <p:cNvSpPr/>
          <p:nvPr/>
        </p:nvSpPr>
        <p:spPr>
          <a:xfrm>
            <a:off x="7022288" y="3807890"/>
            <a:ext cx="187036" cy="185682"/>
          </a:xfrm>
          <a:prstGeom prst="ellipse">
            <a:avLst/>
          </a:prstGeom>
          <a:solidFill>
            <a:srgbClr val="B7CE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CF623E6-478A-9446-9840-237A925D3FE8}"/>
              </a:ext>
            </a:extLst>
          </p:cNvPr>
          <p:cNvSpPr txBox="1"/>
          <p:nvPr/>
        </p:nvSpPr>
        <p:spPr>
          <a:xfrm>
            <a:off x="7357482" y="3743556"/>
            <a:ext cx="27378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dirty="0">
                <a:solidFill>
                  <a:schemeClr val="bg1">
                    <a:lumMod val="50000"/>
                  </a:schemeClr>
                </a:solidFill>
                <a:latin typeface="SeoulHangang CB" panose="02020603020101020101" pitchFamily="18" charset="-127"/>
                <a:ea typeface="SeoulHangang CB" panose="02020603020101020101" pitchFamily="18" charset="-127"/>
              </a:rPr>
              <a:t>UDP </a:t>
            </a:r>
            <a:r>
              <a:rPr kumimoji="1" lang="ko-KR" altLang="en-US" sz="1400" dirty="0">
                <a:solidFill>
                  <a:schemeClr val="bg1">
                    <a:lumMod val="50000"/>
                  </a:schemeClr>
                </a:solidFill>
                <a:latin typeface="SeoulHangang CB" panose="02020603020101020101" pitchFamily="18" charset="-127"/>
                <a:ea typeface="SeoulHangang CB" panose="02020603020101020101" pitchFamily="18" charset="-127"/>
              </a:rPr>
              <a:t>구조</a:t>
            </a:r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5CF5FA4B-49AD-411C-B18F-84028B171467}"/>
              </a:ext>
            </a:extLst>
          </p:cNvPr>
          <p:cNvGrpSpPr/>
          <p:nvPr/>
        </p:nvGrpSpPr>
        <p:grpSpPr>
          <a:xfrm>
            <a:off x="301158" y="163892"/>
            <a:ext cx="8310181" cy="1023373"/>
            <a:chOff x="301158" y="163892"/>
            <a:chExt cx="8310181" cy="1023373"/>
          </a:xfrm>
        </p:grpSpPr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857EEC46-F10C-4FD5-ABFD-B56433FEC6FA}"/>
                </a:ext>
              </a:extLst>
            </p:cNvPr>
            <p:cNvSpPr/>
            <p:nvPr/>
          </p:nvSpPr>
          <p:spPr>
            <a:xfrm>
              <a:off x="415490" y="716743"/>
              <a:ext cx="1058779" cy="417824"/>
            </a:xfrm>
            <a:prstGeom prst="rect">
              <a:avLst/>
            </a:prstGeom>
            <a:solidFill>
              <a:srgbClr val="C2D2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9009A912-7F5E-4809-95BB-C08240387F9B}"/>
                </a:ext>
              </a:extLst>
            </p:cNvPr>
            <p:cNvSpPr txBox="1"/>
            <p:nvPr/>
          </p:nvSpPr>
          <p:spPr>
            <a:xfrm>
              <a:off x="301158" y="163892"/>
              <a:ext cx="216683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6000" dirty="0">
                  <a:solidFill>
                    <a:srgbClr val="F5EEF6"/>
                  </a:solidFill>
                  <a:latin typeface="SeoulNamsan CB" panose="02020603020101020101" pitchFamily="18" charset="-127"/>
                  <a:ea typeface="SeoulNamsan CB" panose="02020603020101020101" pitchFamily="18" charset="-127"/>
                </a:rPr>
                <a:t>01</a:t>
              </a:r>
              <a:endParaRPr kumimoji="1" lang="ko-KR" altLang="en-US" sz="6000" dirty="0">
                <a:solidFill>
                  <a:srgbClr val="F5EEF6"/>
                </a:solidFill>
                <a:latin typeface="SeoulNamsan CB" panose="02020603020101020101" pitchFamily="18" charset="-127"/>
                <a:ea typeface="SeoulNamsan CB" panose="02020603020101020101" pitchFamily="18" charset="-127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47050597-80E5-4F39-A1C8-C62C1A65799D}"/>
                </a:ext>
              </a:extLst>
            </p:cNvPr>
            <p:cNvSpPr txBox="1"/>
            <p:nvPr/>
          </p:nvSpPr>
          <p:spPr>
            <a:xfrm>
              <a:off x="1044614" y="579406"/>
              <a:ext cx="756672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2000" dirty="0">
                  <a:solidFill>
                    <a:schemeClr val="bg1">
                      <a:lumMod val="50000"/>
                    </a:schemeClr>
                  </a:solidFill>
                  <a:latin typeface="SeoulNamsan CB" panose="02020603020101020101" pitchFamily="18" charset="-127"/>
                  <a:ea typeface="SeoulNamsan CB" panose="02020603020101020101" pitchFamily="18" charset="-127"/>
                </a:rPr>
                <a:t>통신 프로토콜</a:t>
              </a:r>
              <a:endParaRPr kumimoji="1" lang="ko-KR" altLang="en-US" sz="1600" dirty="0">
                <a:solidFill>
                  <a:schemeClr val="bg1">
                    <a:lumMod val="50000"/>
                  </a:schemeClr>
                </a:solidFill>
                <a:latin typeface="SeoulNamsan CB" panose="02020603020101020101" pitchFamily="18" charset="-127"/>
                <a:ea typeface="SeoulNamsan CB" panose="02020603020101020101" pitchFamily="18" charset="-127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D94FEFA1-5C2A-49CC-8280-9BA3E05517E8}"/>
                </a:ext>
              </a:extLst>
            </p:cNvPr>
            <p:cNvSpPr txBox="1"/>
            <p:nvPr/>
          </p:nvSpPr>
          <p:spPr>
            <a:xfrm>
              <a:off x="1044615" y="925655"/>
              <a:ext cx="186179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100" dirty="0">
                  <a:solidFill>
                    <a:schemeClr val="bg1">
                      <a:lumMod val="50000"/>
                    </a:schemeClr>
                  </a:solidFill>
                  <a:latin typeface="SeoulHangang CB" panose="02020603020101020101" pitchFamily="18" charset="-127"/>
                  <a:ea typeface="SeoulHangang CB" panose="02020603020101020101" pitchFamily="18" charset="-127"/>
                </a:rPr>
                <a:t>TCP/ UDP</a:t>
              </a:r>
              <a:endParaRPr kumimoji="1" lang="ko-KR" altLang="en-US" sz="1100" dirty="0">
                <a:solidFill>
                  <a:schemeClr val="bg1">
                    <a:lumMod val="50000"/>
                  </a:schemeClr>
                </a:solidFill>
                <a:latin typeface="SeoulHangang CB" panose="02020603020101020101" pitchFamily="18" charset="-127"/>
                <a:ea typeface="SeoulHangang CB" panose="02020603020101020101" pitchFamily="18" charset="-127"/>
              </a:endParaRPr>
            </a:p>
          </p:txBody>
        </p:sp>
      </p:grpSp>
      <p:pic>
        <p:nvPicPr>
          <p:cNvPr id="2050" name="Picture 2" descr="https://t1.daumcdn.net/cfile/tistory/99C5C63359FEB5DC06">
            <a:extLst>
              <a:ext uri="{FF2B5EF4-FFF2-40B4-BE49-F238E27FC236}">
                <a16:creationId xmlns:a16="http://schemas.microsoft.com/office/drawing/2014/main" id="{EB60D85D-3CA1-43F5-9D7B-7A8B5D1C45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322" y="1144501"/>
            <a:ext cx="3830178" cy="2807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t1.daumcdn.net/cfile/tistory/9934293359FEB5EE38">
            <a:extLst>
              <a:ext uri="{FF2B5EF4-FFF2-40B4-BE49-F238E27FC236}">
                <a16:creationId xmlns:a16="http://schemas.microsoft.com/office/drawing/2014/main" id="{9A82E1EA-9061-4C42-90A3-182A01A2A1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322" y="3993572"/>
            <a:ext cx="3830178" cy="2807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C5F8A83D-0D1F-474B-A767-C443AFBF6DCC}"/>
              </a:ext>
            </a:extLst>
          </p:cNvPr>
          <p:cNvSpPr txBox="1"/>
          <p:nvPr/>
        </p:nvSpPr>
        <p:spPr>
          <a:xfrm>
            <a:off x="6327687" y="2252116"/>
            <a:ext cx="5498716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ko-KR" altLang="ko-KR" sz="1100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SeoulNamsan CL" panose="02020603020101020101"/>
              </a:rPr>
              <a:t>서버소켓은</a:t>
            </a:r>
            <a:r>
              <a:rPr lang="ko-KR" altLang="ko-KR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SeoulNamsan CL" panose="02020603020101020101"/>
              </a:rPr>
              <a:t> 연결만을 담당한다.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ko-KR" altLang="ko-KR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SeoulNamsan CL" panose="02020603020101020101"/>
              </a:rPr>
              <a:t>연결과정에서 반환된 클라이언트 소켓은 데이터의 송수신에 </a:t>
            </a:r>
            <a:r>
              <a:rPr lang="ko-KR" altLang="ko-KR" sz="1100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SeoulNamsan CL" panose="02020603020101020101"/>
              </a:rPr>
              <a:t>사용된다형</a:t>
            </a:r>
            <a:r>
              <a:rPr lang="ko-KR" altLang="ko-KR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SeoulNamsan CL" panose="02020603020101020101"/>
              </a:rPr>
              <a:t> 서비스로 가상 회선 방식을 제공한다.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ko-KR" altLang="ko-KR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SeoulNamsan CL" panose="02020603020101020101"/>
              </a:rPr>
              <a:t>서버와 클라이언트는 1대1로 연결된다.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ko-KR" altLang="ko-KR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SeoulNamsan CL" panose="02020603020101020101"/>
              </a:rPr>
              <a:t>스트림 전송으로 전송 데이터의 크기가 무제한이다.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ko-KR" altLang="ko-KR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SeoulNamsan CL" panose="02020603020101020101"/>
              </a:rPr>
              <a:t>패킷에 대한 응답을 </a:t>
            </a:r>
            <a:r>
              <a:rPr lang="ko-KR" altLang="ko-KR" sz="1100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SeoulNamsan CL" panose="02020603020101020101"/>
              </a:rPr>
              <a:t>해야하기</a:t>
            </a:r>
            <a:r>
              <a:rPr lang="ko-KR" altLang="ko-KR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SeoulNamsan CL" panose="02020603020101020101"/>
              </a:rPr>
              <a:t> 때문에(시간 지연, CPU 소모) 성능이 낮다.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ko-KR" altLang="ko-KR" sz="1100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SeoulNamsan CL" panose="02020603020101020101"/>
              </a:rPr>
              <a:t>Streaming</a:t>
            </a:r>
            <a:r>
              <a:rPr lang="ko-KR" altLang="ko-KR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SeoulNamsan CL" panose="02020603020101020101"/>
              </a:rPr>
              <a:t> 서비스에 불리하다.(손실된 경우 재전송 요청을 하므로</a:t>
            </a: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SeoulNamsan CL" panose="02020603020101020101"/>
              </a:rPr>
              <a:t>)</a:t>
            </a:r>
            <a:endParaRPr kumimoji="1" lang="ko-KR" altLang="en-US" sz="1100" dirty="0">
              <a:solidFill>
                <a:schemeClr val="bg1">
                  <a:lumMod val="50000"/>
                </a:schemeClr>
              </a:solidFill>
              <a:latin typeface="SeoulNamsan CL" panose="02020603020101020101" pitchFamily="18" charset="-127"/>
              <a:ea typeface="SeoulNamsan CL" panose="02020603020101020101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06C2645-E393-4302-A58D-C3EBA76856C9}"/>
              </a:ext>
            </a:extLst>
          </p:cNvPr>
          <p:cNvSpPr txBox="1"/>
          <p:nvPr/>
        </p:nvSpPr>
        <p:spPr>
          <a:xfrm>
            <a:off x="6327687" y="4371029"/>
            <a:ext cx="5498716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ko-KR" altLang="ko-KR" sz="1100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SeoulNamsan CL" panose="02020603020101020101"/>
              </a:rPr>
              <a:t>UDP에는</a:t>
            </a:r>
            <a:r>
              <a:rPr lang="ko-KR" altLang="ko-KR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SeoulNamsan CL" panose="02020603020101020101"/>
              </a:rPr>
              <a:t> 연결 자체가 없어서(</a:t>
            </a:r>
            <a:r>
              <a:rPr lang="ko-KR" altLang="ko-KR" sz="1100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SeoulNamsan CL" panose="02020603020101020101"/>
              </a:rPr>
              <a:t>connect</a:t>
            </a:r>
            <a:r>
              <a:rPr lang="ko-KR" altLang="ko-KR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SeoulNamsan CL" panose="02020603020101020101"/>
              </a:rPr>
              <a:t> 함수 불필요) 서버 소켓과 클라이언트 소켓의 구분이 없다.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ko-KR" altLang="ko-KR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SeoulNamsan CL" panose="02020603020101020101"/>
              </a:rPr>
              <a:t>소켓 대신 </a:t>
            </a:r>
            <a:r>
              <a:rPr lang="ko-KR" altLang="ko-KR" sz="1100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SeoulNamsan CL" panose="02020603020101020101"/>
              </a:rPr>
              <a:t>IP를</a:t>
            </a:r>
            <a:r>
              <a:rPr lang="ko-KR" altLang="ko-KR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SeoulNamsan CL" panose="02020603020101020101"/>
              </a:rPr>
              <a:t> 기반으로 데이터를 전송한다.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ko-KR" altLang="ko-KR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SeoulNamsan CL" panose="02020603020101020101"/>
              </a:rPr>
              <a:t>서버와 클라이언트는 1대1, 1대N, </a:t>
            </a:r>
            <a:r>
              <a:rPr lang="ko-KR" altLang="ko-KR" sz="1100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SeoulNamsan CL" panose="02020603020101020101"/>
              </a:rPr>
              <a:t>N대M</a:t>
            </a:r>
            <a:r>
              <a:rPr lang="ko-KR" altLang="ko-KR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SeoulNamsan CL" panose="02020603020101020101"/>
              </a:rPr>
              <a:t> 등으로 연결될 수 있다.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ko-KR" altLang="ko-KR" sz="1100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SeoulNamsan CL" panose="02020603020101020101"/>
              </a:rPr>
              <a:t>데이터그램</a:t>
            </a:r>
            <a:r>
              <a:rPr lang="ko-KR" altLang="ko-KR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SeoulNamsan CL" panose="02020603020101020101"/>
              </a:rPr>
              <a:t>(</a:t>
            </a:r>
            <a:r>
              <a:rPr lang="ko-KR" altLang="ko-KR" sz="1100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SeoulNamsan CL" panose="02020603020101020101"/>
              </a:rPr>
              <a:t>메세지</a:t>
            </a:r>
            <a:r>
              <a:rPr lang="ko-KR" altLang="ko-KR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SeoulNamsan CL" panose="02020603020101020101"/>
              </a:rPr>
              <a:t>) 단위로 전송되며 그 크기는 65535바이트로, 크기가 초과하면 잘라서 보낸다.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ko-KR" altLang="ko-KR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SeoulNamsan CL" panose="02020603020101020101"/>
              </a:rPr>
              <a:t>흐름제어(</a:t>
            </a:r>
            <a:r>
              <a:rPr lang="ko-KR" altLang="ko-KR" sz="1100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SeoulNamsan CL" panose="02020603020101020101"/>
              </a:rPr>
              <a:t>flow</a:t>
            </a:r>
            <a:r>
              <a:rPr lang="ko-KR" altLang="ko-KR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SeoulNamsan CL" panose="02020603020101020101"/>
              </a:rPr>
              <a:t> </a:t>
            </a:r>
            <a:r>
              <a:rPr lang="ko-KR" altLang="ko-KR" sz="1100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SeoulNamsan CL" panose="02020603020101020101"/>
              </a:rPr>
              <a:t>control</a:t>
            </a:r>
            <a:r>
              <a:rPr lang="ko-KR" altLang="ko-KR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SeoulNamsan CL" panose="02020603020101020101"/>
              </a:rPr>
              <a:t>)가 없어서 패킷이 제대로 전송되었는지, 오류가 없는지 확인할 수 없다.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ko-KR" altLang="ko-KR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SeoulNamsan CL" panose="02020603020101020101"/>
              </a:rPr>
              <a:t>파일 전송과 같은 신뢰성이 필요한 서비스보다 성능이 중요시 되는 경우에 사용된다.</a:t>
            </a:r>
            <a:endParaRPr lang="ko-KR" altLang="ko-KR" sz="10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SeoulNamsan CL" panose="02020603020101020101"/>
            </a:endParaRPr>
          </a:p>
        </p:txBody>
      </p:sp>
    </p:spTree>
    <p:extLst>
      <p:ext uri="{BB962C8B-B14F-4D97-AF65-F5344CB8AC3E}">
        <p14:creationId xmlns:p14="http://schemas.microsoft.com/office/powerpoint/2010/main" val="19739722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58E67B6-E70B-4E48-A55F-DA8C52A44E0F}"/>
              </a:ext>
            </a:extLst>
          </p:cNvPr>
          <p:cNvSpPr/>
          <p:nvPr/>
        </p:nvSpPr>
        <p:spPr>
          <a:xfrm>
            <a:off x="415490" y="716743"/>
            <a:ext cx="1058779" cy="417824"/>
          </a:xfrm>
          <a:prstGeom prst="rect">
            <a:avLst/>
          </a:prstGeom>
          <a:solidFill>
            <a:srgbClr val="BEA4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B91710-DA52-0B42-9233-43F8BFB8E945}"/>
              </a:ext>
            </a:extLst>
          </p:cNvPr>
          <p:cNvSpPr txBox="1"/>
          <p:nvPr/>
        </p:nvSpPr>
        <p:spPr>
          <a:xfrm>
            <a:off x="301158" y="208912"/>
            <a:ext cx="99904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6000" dirty="0">
                <a:solidFill>
                  <a:srgbClr val="F5EEF6"/>
                </a:solidFill>
                <a:latin typeface="SeoulNamsan CB" panose="02020603020101020101" pitchFamily="18" charset="-127"/>
                <a:ea typeface="SeoulNamsan CB" panose="02020603020101020101" pitchFamily="18" charset="-127"/>
              </a:rPr>
              <a:t>04</a:t>
            </a:r>
            <a:endParaRPr kumimoji="1" lang="ko-KR" altLang="en-US" sz="6000" dirty="0">
              <a:solidFill>
                <a:srgbClr val="F5EEF6"/>
              </a:solidFill>
              <a:latin typeface="SeoulNamsan CB" panose="02020603020101020101" pitchFamily="18" charset="-127"/>
              <a:ea typeface="SeoulNamsan CB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3F5CD4-C24A-104E-B4F5-7F25F4020601}"/>
              </a:ext>
            </a:extLst>
          </p:cNvPr>
          <p:cNvSpPr txBox="1"/>
          <p:nvPr/>
        </p:nvSpPr>
        <p:spPr>
          <a:xfrm>
            <a:off x="1044615" y="579406"/>
            <a:ext cx="25063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dirty="0" err="1">
                <a:solidFill>
                  <a:schemeClr val="bg1">
                    <a:lumMod val="50000"/>
                  </a:schemeClr>
                </a:solidFill>
                <a:latin typeface="SeoulNamsan CB" panose="02020603020101020101" pitchFamily="18" charset="-127"/>
                <a:ea typeface="SeoulNamsan CB" panose="02020603020101020101" pitchFamily="18" charset="-127"/>
              </a:rPr>
              <a:t>대제목을</a:t>
            </a:r>
            <a:r>
              <a:rPr kumimoji="1" lang="ko-KR" altLang="en-US" sz="2000" dirty="0">
                <a:solidFill>
                  <a:schemeClr val="bg1">
                    <a:lumMod val="50000"/>
                  </a:schemeClr>
                </a:solidFill>
                <a:latin typeface="SeoulNamsan CB" panose="02020603020101020101" pitchFamily="18" charset="-127"/>
                <a:ea typeface="SeoulNamsan CB" panose="02020603020101020101" pitchFamily="18" charset="-127"/>
              </a:rPr>
              <a:t> 입력해 주세요</a:t>
            </a:r>
            <a:endParaRPr kumimoji="1" lang="ko-KR" altLang="en-US" sz="1600" dirty="0">
              <a:solidFill>
                <a:schemeClr val="bg1">
                  <a:lumMod val="50000"/>
                </a:schemeClr>
              </a:solidFill>
              <a:latin typeface="SeoulNamsan CB" panose="02020603020101020101" pitchFamily="18" charset="-127"/>
              <a:ea typeface="SeoulNamsan CB" panose="0202060302010102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3A52FD-92A7-7C42-8F2A-29319D070952}"/>
              </a:ext>
            </a:extLst>
          </p:cNvPr>
          <p:cNvSpPr txBox="1"/>
          <p:nvPr/>
        </p:nvSpPr>
        <p:spPr>
          <a:xfrm>
            <a:off x="1044615" y="925655"/>
            <a:ext cx="18617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400" dirty="0">
                <a:solidFill>
                  <a:schemeClr val="bg1">
                    <a:lumMod val="50000"/>
                  </a:schemeClr>
                </a:solidFill>
                <a:latin typeface="SeoulHangang CB" panose="02020603020101020101" pitchFamily="18" charset="-127"/>
                <a:ea typeface="SeoulHangang CB" panose="02020603020101020101" pitchFamily="18" charset="-127"/>
              </a:rPr>
              <a:t>소제목을 입력해 주세요</a:t>
            </a:r>
            <a:endParaRPr kumimoji="1" lang="ko-KR" altLang="en-US" sz="1100" dirty="0">
              <a:solidFill>
                <a:schemeClr val="bg1">
                  <a:lumMod val="50000"/>
                </a:schemeClr>
              </a:solidFill>
              <a:latin typeface="SeoulHangang CB" panose="02020603020101020101" pitchFamily="18" charset="-127"/>
              <a:ea typeface="SeoulHangang CB" panose="02020603020101020101" pitchFamily="18" charset="-127"/>
            </a:endParaRPr>
          </a:p>
        </p:txBody>
      </p:sp>
      <p:sp>
        <p:nvSpPr>
          <p:cNvPr id="9" name="막힌 원호 23">
            <a:extLst>
              <a:ext uri="{FF2B5EF4-FFF2-40B4-BE49-F238E27FC236}">
                <a16:creationId xmlns:a16="http://schemas.microsoft.com/office/drawing/2014/main" id="{B49059C7-BFFF-4541-AD4B-8CC66F84495F}"/>
              </a:ext>
            </a:extLst>
          </p:cNvPr>
          <p:cNvSpPr/>
          <p:nvPr/>
        </p:nvSpPr>
        <p:spPr>
          <a:xfrm rot="11136403">
            <a:off x="5880080" y="2468502"/>
            <a:ext cx="2638442" cy="2638442"/>
          </a:xfrm>
          <a:prstGeom prst="blockArc">
            <a:avLst>
              <a:gd name="adj1" fmla="val 16197093"/>
              <a:gd name="adj2" fmla="val 19100673"/>
              <a:gd name="adj3" fmla="val 9552"/>
            </a:avLst>
          </a:prstGeom>
          <a:solidFill>
            <a:srgbClr val="ECB5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막힌 원호 25">
            <a:extLst>
              <a:ext uri="{FF2B5EF4-FFF2-40B4-BE49-F238E27FC236}">
                <a16:creationId xmlns:a16="http://schemas.microsoft.com/office/drawing/2014/main" id="{68A820A8-0D0B-6B48-9564-171D86E5EA58}"/>
              </a:ext>
            </a:extLst>
          </p:cNvPr>
          <p:cNvSpPr/>
          <p:nvPr/>
        </p:nvSpPr>
        <p:spPr>
          <a:xfrm rot="14736403">
            <a:off x="5880080" y="2468502"/>
            <a:ext cx="2638442" cy="2638442"/>
          </a:xfrm>
          <a:prstGeom prst="blockArc">
            <a:avLst>
              <a:gd name="adj1" fmla="val 16197093"/>
              <a:gd name="adj2" fmla="val 19100673"/>
              <a:gd name="adj3" fmla="val 9552"/>
            </a:avLst>
          </a:prstGeom>
          <a:solidFill>
            <a:srgbClr val="D1E0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막힌 원호 26">
            <a:extLst>
              <a:ext uri="{FF2B5EF4-FFF2-40B4-BE49-F238E27FC236}">
                <a16:creationId xmlns:a16="http://schemas.microsoft.com/office/drawing/2014/main" id="{1963729C-0FB8-A642-8B4B-5202D9F33F4E}"/>
              </a:ext>
            </a:extLst>
          </p:cNvPr>
          <p:cNvSpPr/>
          <p:nvPr/>
        </p:nvSpPr>
        <p:spPr>
          <a:xfrm rot="18336403">
            <a:off x="5880080" y="2468502"/>
            <a:ext cx="2638442" cy="2638442"/>
          </a:xfrm>
          <a:prstGeom prst="blockArc">
            <a:avLst>
              <a:gd name="adj1" fmla="val 16197093"/>
              <a:gd name="adj2" fmla="val 19100673"/>
              <a:gd name="adj3" fmla="val 9552"/>
            </a:avLst>
          </a:prstGeom>
          <a:solidFill>
            <a:srgbClr val="D2C2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B6B1424-D0BD-9A47-A370-EDBD76C9A784}"/>
              </a:ext>
            </a:extLst>
          </p:cNvPr>
          <p:cNvSpPr txBox="1"/>
          <p:nvPr/>
        </p:nvSpPr>
        <p:spPr>
          <a:xfrm>
            <a:off x="3549621" y="2090594"/>
            <a:ext cx="14991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2000" spc="-150" dirty="0">
                <a:latin typeface="SeoulHangang CB" panose="02020603020101020101" pitchFamily="18" charset="-127"/>
                <a:ea typeface="SeoulHangang CB" panose="02020603020101020101" pitchFamily="18" charset="-127"/>
              </a:rPr>
              <a:t>결론 </a:t>
            </a:r>
            <a:r>
              <a:rPr lang="en-US" altLang="ko-KR" sz="2000" spc="-150" dirty="0">
                <a:latin typeface="SeoulHangang CB" panose="02020603020101020101" pitchFamily="18" charset="-127"/>
                <a:ea typeface="SeoulHangang CB" panose="02020603020101020101" pitchFamily="18" charset="-127"/>
              </a:rPr>
              <a:t>1</a:t>
            </a:r>
            <a:r>
              <a:rPr lang="ko-KR" altLang="en-US" sz="2000" spc="-150" dirty="0">
                <a:latin typeface="SeoulHangang CB" panose="02020603020101020101" pitchFamily="18" charset="-127"/>
                <a:ea typeface="SeoulHangang CB" panose="02020603020101020101" pitchFamily="18" charset="-127"/>
              </a:rPr>
              <a:t> 입력하기</a:t>
            </a:r>
            <a:endParaRPr lang="en-US" altLang="ko-KR" sz="2000" spc="-150" dirty="0">
              <a:latin typeface="SeoulHangang CB" panose="02020603020101020101" pitchFamily="18" charset="-127"/>
              <a:ea typeface="SeoulHangang CB" panose="02020603020101020101" pitchFamily="18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FB4FCFC-BF16-3F43-A7C7-CA8E37DAFA48}"/>
              </a:ext>
            </a:extLst>
          </p:cNvPr>
          <p:cNvSpPr/>
          <p:nvPr/>
        </p:nvSpPr>
        <p:spPr>
          <a:xfrm>
            <a:off x="593558" y="2479380"/>
            <a:ext cx="4467892" cy="6942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40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SeoulNamsan CL" panose="02020603020101020101" pitchFamily="18" charset="-127"/>
                <a:ea typeface="SeoulNamsan CL" panose="02020603020101020101" pitchFamily="18" charset="-127"/>
              </a:rPr>
              <a:t>최종 마무리 하는 결론이나 관련 내용에 대해서 입력해 주세요</a:t>
            </a:r>
            <a:r>
              <a:rPr lang="en-US" altLang="ko-KR" sz="140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SeoulNamsan CL" panose="02020603020101020101" pitchFamily="18" charset="-127"/>
                <a:ea typeface="SeoulNamsan CL" panose="02020603020101020101" pitchFamily="18" charset="-127"/>
              </a:rPr>
              <a:t>.</a:t>
            </a:r>
          </a:p>
          <a:p>
            <a:pPr algn="r">
              <a:lnSpc>
                <a:spcPct val="150000"/>
              </a:lnSpc>
            </a:pPr>
            <a:r>
              <a:rPr lang="ko-KR" altLang="en-US" sz="140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SeoulNamsan CL" panose="02020603020101020101" pitchFamily="18" charset="-127"/>
                <a:ea typeface="SeoulNamsan CL" panose="02020603020101020101" pitchFamily="18" charset="-127"/>
              </a:rPr>
              <a:t>최종 마무리 하는 결론이나 관련 내용에 대해서 입력해 주세요</a:t>
            </a:r>
            <a:r>
              <a:rPr lang="en-US" altLang="ko-KR" sz="140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SeoulNamsan CL" panose="02020603020101020101" pitchFamily="18" charset="-127"/>
                <a:ea typeface="SeoulNamsan CL" panose="02020603020101020101" pitchFamily="18" charset="-127"/>
              </a:rPr>
              <a:t>.</a:t>
            </a:r>
            <a:endParaRPr lang="ko-KR" altLang="en-US" sz="1400" i="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SeoulNamsan CL" panose="02020603020101020101" pitchFamily="18" charset="-127"/>
              <a:ea typeface="SeoulNamsan CL" panose="0202060302010102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4EEAB80-D7FC-494E-98A3-A886CFF3C8F0}"/>
              </a:ext>
            </a:extLst>
          </p:cNvPr>
          <p:cNvSpPr txBox="1"/>
          <p:nvPr/>
        </p:nvSpPr>
        <p:spPr>
          <a:xfrm>
            <a:off x="3528600" y="3405157"/>
            <a:ext cx="14991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2000" spc="-150" dirty="0">
                <a:latin typeface="SeoulHangang CB" panose="02020603020101020101" pitchFamily="18" charset="-127"/>
                <a:ea typeface="SeoulHangang CB" panose="02020603020101020101" pitchFamily="18" charset="-127"/>
              </a:rPr>
              <a:t>결론 </a:t>
            </a:r>
            <a:r>
              <a:rPr lang="en-US" altLang="ko-KR" sz="2000" spc="-150" dirty="0">
                <a:latin typeface="SeoulHangang CB" panose="02020603020101020101" pitchFamily="18" charset="-127"/>
                <a:ea typeface="SeoulHangang CB" panose="02020603020101020101" pitchFamily="18" charset="-127"/>
              </a:rPr>
              <a:t>2</a:t>
            </a:r>
            <a:r>
              <a:rPr lang="ko-KR" altLang="en-US" sz="2000" spc="-150" dirty="0">
                <a:latin typeface="SeoulHangang CB" panose="02020603020101020101" pitchFamily="18" charset="-127"/>
                <a:ea typeface="SeoulHangang CB" panose="02020603020101020101" pitchFamily="18" charset="-127"/>
              </a:rPr>
              <a:t> 입력하기</a:t>
            </a:r>
            <a:endParaRPr lang="en-US" altLang="ko-KR" sz="2000" spc="-150" dirty="0">
              <a:latin typeface="SeoulHangang CB" panose="02020603020101020101" pitchFamily="18" charset="-127"/>
              <a:ea typeface="SeoulHangang CB" panose="02020603020101020101" pitchFamily="18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AF4A26E-0500-9D4E-B14C-870B3F128839}"/>
              </a:ext>
            </a:extLst>
          </p:cNvPr>
          <p:cNvSpPr/>
          <p:nvPr/>
        </p:nvSpPr>
        <p:spPr>
          <a:xfrm>
            <a:off x="572537" y="3793943"/>
            <a:ext cx="4467892" cy="6942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40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SeoulNamsan CL" panose="02020603020101020101" pitchFamily="18" charset="-127"/>
                <a:ea typeface="SeoulNamsan CL" panose="02020603020101020101" pitchFamily="18" charset="-127"/>
              </a:rPr>
              <a:t>최종 마무리 하는 결론이나 관련 내용에 대해서 입력해 주세요</a:t>
            </a:r>
            <a:r>
              <a:rPr lang="en-US" altLang="ko-KR" sz="140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SeoulNamsan CL" panose="02020603020101020101" pitchFamily="18" charset="-127"/>
                <a:ea typeface="SeoulNamsan CL" panose="02020603020101020101" pitchFamily="18" charset="-127"/>
              </a:rPr>
              <a:t>.</a:t>
            </a:r>
          </a:p>
          <a:p>
            <a:pPr algn="r">
              <a:lnSpc>
                <a:spcPct val="150000"/>
              </a:lnSpc>
            </a:pPr>
            <a:r>
              <a:rPr lang="ko-KR" altLang="en-US" sz="140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SeoulNamsan CL" panose="02020603020101020101" pitchFamily="18" charset="-127"/>
                <a:ea typeface="SeoulNamsan CL" panose="02020603020101020101" pitchFamily="18" charset="-127"/>
              </a:rPr>
              <a:t>최종 마무리 하는 결론이나 관련 내용에 대해서 입력해 주세요</a:t>
            </a:r>
            <a:r>
              <a:rPr lang="en-US" altLang="ko-KR" sz="140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SeoulNamsan CL" panose="02020603020101020101" pitchFamily="18" charset="-127"/>
                <a:ea typeface="SeoulNamsan CL" panose="02020603020101020101" pitchFamily="18" charset="-127"/>
              </a:rPr>
              <a:t>.</a:t>
            </a:r>
            <a:endParaRPr lang="ko-KR" altLang="en-US" sz="1400" i="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SeoulNamsan CL" panose="02020603020101020101" pitchFamily="18" charset="-127"/>
              <a:ea typeface="SeoulNamsan CL" panose="02020603020101020101" pitchFamily="18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EACA58B8-C6FD-3C45-BD9B-85A1DC1CBE07}"/>
              </a:ext>
            </a:extLst>
          </p:cNvPr>
          <p:cNvGrpSpPr/>
          <p:nvPr/>
        </p:nvGrpSpPr>
        <p:grpSpPr>
          <a:xfrm>
            <a:off x="5233263" y="2454224"/>
            <a:ext cx="1336697" cy="2654301"/>
            <a:chOff x="4129962" y="2844800"/>
            <a:chExt cx="1336697" cy="2654301"/>
          </a:xfrm>
        </p:grpSpPr>
        <p:sp>
          <p:nvSpPr>
            <p:cNvPr id="17" name="자유형 16">
              <a:extLst>
                <a:ext uri="{FF2B5EF4-FFF2-40B4-BE49-F238E27FC236}">
                  <a16:creationId xmlns:a16="http://schemas.microsoft.com/office/drawing/2014/main" id="{166F53E4-4B02-C341-AA3F-72136CD64817}"/>
                </a:ext>
              </a:extLst>
            </p:cNvPr>
            <p:cNvSpPr/>
            <p:nvPr/>
          </p:nvSpPr>
          <p:spPr>
            <a:xfrm>
              <a:off x="4129962" y="2844800"/>
              <a:ext cx="1336697" cy="355600"/>
            </a:xfrm>
            <a:custGeom>
              <a:avLst/>
              <a:gdLst>
                <a:gd name="connsiteX0" fmla="*/ 0 w 2184400"/>
                <a:gd name="connsiteY0" fmla="*/ 0 h 355600"/>
                <a:gd name="connsiteX1" fmla="*/ 1828800 w 2184400"/>
                <a:gd name="connsiteY1" fmla="*/ 0 h 355600"/>
                <a:gd name="connsiteX2" fmla="*/ 2184400 w 2184400"/>
                <a:gd name="connsiteY2" fmla="*/ 355600 h 355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84400" h="355600">
                  <a:moveTo>
                    <a:pt x="0" y="0"/>
                  </a:moveTo>
                  <a:lnTo>
                    <a:pt x="1828800" y="0"/>
                  </a:lnTo>
                  <a:lnTo>
                    <a:pt x="2184400" y="355600"/>
                  </a:lnTo>
                </a:path>
              </a:pathLst>
            </a:custGeom>
            <a:noFill/>
            <a:ln>
              <a:solidFill>
                <a:srgbClr val="D2C2EE"/>
              </a:solidFill>
              <a:headEnd type="oval" w="med" len="med"/>
              <a:tailEnd type="oval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8" name="직선 연결선 33">
              <a:extLst>
                <a:ext uri="{FF2B5EF4-FFF2-40B4-BE49-F238E27FC236}">
                  <a16:creationId xmlns:a16="http://schemas.microsoft.com/office/drawing/2014/main" id="{3D0372D4-1C45-1D43-8445-CABA8434D1CA}"/>
                </a:ext>
              </a:extLst>
            </p:cNvPr>
            <p:cNvCxnSpPr/>
            <p:nvPr/>
          </p:nvCxnSpPr>
          <p:spPr>
            <a:xfrm>
              <a:off x="4129962" y="4178300"/>
              <a:ext cx="737572" cy="0"/>
            </a:xfrm>
            <a:prstGeom prst="line">
              <a:avLst/>
            </a:prstGeom>
            <a:ln>
              <a:solidFill>
                <a:srgbClr val="D1E0BB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자유형 18">
              <a:extLst>
                <a:ext uri="{FF2B5EF4-FFF2-40B4-BE49-F238E27FC236}">
                  <a16:creationId xmlns:a16="http://schemas.microsoft.com/office/drawing/2014/main" id="{C686E5CF-F7CC-0242-99A3-EE650B412EAA}"/>
                </a:ext>
              </a:extLst>
            </p:cNvPr>
            <p:cNvSpPr/>
            <p:nvPr/>
          </p:nvSpPr>
          <p:spPr>
            <a:xfrm flipV="1">
              <a:off x="4129962" y="5143501"/>
              <a:ext cx="1336697" cy="355600"/>
            </a:xfrm>
            <a:custGeom>
              <a:avLst/>
              <a:gdLst>
                <a:gd name="connsiteX0" fmla="*/ 0 w 2184400"/>
                <a:gd name="connsiteY0" fmla="*/ 0 h 355600"/>
                <a:gd name="connsiteX1" fmla="*/ 1828800 w 2184400"/>
                <a:gd name="connsiteY1" fmla="*/ 0 h 355600"/>
                <a:gd name="connsiteX2" fmla="*/ 2184400 w 2184400"/>
                <a:gd name="connsiteY2" fmla="*/ 355600 h 355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84400" h="355600">
                  <a:moveTo>
                    <a:pt x="0" y="0"/>
                  </a:moveTo>
                  <a:lnTo>
                    <a:pt x="1828800" y="0"/>
                  </a:lnTo>
                  <a:lnTo>
                    <a:pt x="2184400" y="355600"/>
                  </a:lnTo>
                </a:path>
              </a:pathLst>
            </a:custGeom>
            <a:noFill/>
            <a:ln>
              <a:solidFill>
                <a:srgbClr val="ECB5E2"/>
              </a:solidFill>
              <a:headEnd type="oval" w="med" len="med"/>
              <a:tailEnd type="oval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6762F2EE-0A7B-7F48-BB31-B2C9AF9F7D08}"/>
              </a:ext>
            </a:extLst>
          </p:cNvPr>
          <p:cNvSpPr txBox="1"/>
          <p:nvPr/>
        </p:nvSpPr>
        <p:spPr>
          <a:xfrm>
            <a:off x="3542332" y="4719720"/>
            <a:ext cx="14991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2000" spc="-150" dirty="0">
                <a:latin typeface="SeoulHangang CB" panose="02020603020101020101" pitchFamily="18" charset="-127"/>
                <a:ea typeface="SeoulHangang CB" panose="02020603020101020101" pitchFamily="18" charset="-127"/>
              </a:rPr>
              <a:t>결론 </a:t>
            </a:r>
            <a:r>
              <a:rPr lang="en-US" altLang="ko-KR" sz="2000" spc="-150" dirty="0">
                <a:latin typeface="SeoulHangang CB" panose="02020603020101020101" pitchFamily="18" charset="-127"/>
                <a:ea typeface="SeoulHangang CB" panose="02020603020101020101" pitchFamily="18" charset="-127"/>
              </a:rPr>
              <a:t>3</a:t>
            </a:r>
            <a:r>
              <a:rPr lang="ko-KR" altLang="en-US" sz="2000" spc="-150" dirty="0">
                <a:latin typeface="SeoulHangang CB" panose="02020603020101020101" pitchFamily="18" charset="-127"/>
                <a:ea typeface="SeoulHangang CB" panose="02020603020101020101" pitchFamily="18" charset="-127"/>
              </a:rPr>
              <a:t> 입력하기</a:t>
            </a:r>
            <a:endParaRPr lang="en-US" altLang="ko-KR" sz="2000" spc="-150" dirty="0">
              <a:latin typeface="SeoulHangang CB" panose="02020603020101020101" pitchFamily="18" charset="-127"/>
              <a:ea typeface="SeoulHangang CB" panose="02020603020101020101" pitchFamily="18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7691AD3-A06B-9441-8D3C-64B89A6CA6D5}"/>
              </a:ext>
            </a:extLst>
          </p:cNvPr>
          <p:cNvSpPr/>
          <p:nvPr/>
        </p:nvSpPr>
        <p:spPr>
          <a:xfrm>
            <a:off x="586269" y="5108506"/>
            <a:ext cx="4467892" cy="6942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40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SeoulNamsan CL" panose="02020603020101020101" pitchFamily="18" charset="-127"/>
                <a:ea typeface="SeoulNamsan CL" panose="02020603020101020101" pitchFamily="18" charset="-127"/>
              </a:rPr>
              <a:t>최종 마무리 하는 결론이나 관련 내용에 대해서 입력해 주세요</a:t>
            </a:r>
            <a:r>
              <a:rPr lang="en-US" altLang="ko-KR" sz="140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SeoulNamsan CL" panose="02020603020101020101" pitchFamily="18" charset="-127"/>
                <a:ea typeface="SeoulNamsan CL" panose="02020603020101020101" pitchFamily="18" charset="-127"/>
              </a:rPr>
              <a:t>.</a:t>
            </a:r>
          </a:p>
          <a:p>
            <a:pPr algn="r">
              <a:lnSpc>
                <a:spcPct val="150000"/>
              </a:lnSpc>
            </a:pPr>
            <a:r>
              <a:rPr lang="ko-KR" altLang="en-US" sz="140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SeoulNamsan CL" panose="02020603020101020101" pitchFamily="18" charset="-127"/>
                <a:ea typeface="SeoulNamsan CL" panose="02020603020101020101" pitchFamily="18" charset="-127"/>
              </a:rPr>
              <a:t>최종 마무리 하는 결론이나 관련 내용에 대해서 입력해 주세요</a:t>
            </a:r>
            <a:r>
              <a:rPr lang="en-US" altLang="ko-KR" sz="140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SeoulNamsan CL" panose="02020603020101020101" pitchFamily="18" charset="-127"/>
                <a:ea typeface="SeoulNamsan CL" panose="02020603020101020101" pitchFamily="18" charset="-127"/>
              </a:rPr>
              <a:t>.</a:t>
            </a:r>
            <a:endParaRPr lang="ko-KR" altLang="en-US" sz="1400" i="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SeoulNamsan CL" panose="02020603020101020101" pitchFamily="18" charset="-127"/>
              <a:ea typeface="SeoulNamsan CL" panose="02020603020101020101" pitchFamily="18" charset="-127"/>
            </a:endParaRPr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6A7D5AF6-9696-B242-829B-07E7655FC904}"/>
              </a:ext>
            </a:extLst>
          </p:cNvPr>
          <p:cNvSpPr/>
          <p:nvPr/>
        </p:nvSpPr>
        <p:spPr>
          <a:xfrm>
            <a:off x="6939863" y="1671727"/>
            <a:ext cx="4862020" cy="423199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87E6A2F-DBF0-2C45-AC8A-5B4A8F9A37B6}"/>
              </a:ext>
            </a:extLst>
          </p:cNvPr>
          <p:cNvSpPr txBox="1"/>
          <p:nvPr/>
        </p:nvSpPr>
        <p:spPr>
          <a:xfrm>
            <a:off x="8187840" y="3585616"/>
            <a:ext cx="2737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solidFill>
                  <a:schemeClr val="bg1">
                    <a:lumMod val="50000"/>
                  </a:schemeClr>
                </a:solidFill>
                <a:latin typeface="SeoulHangang CB" panose="02020603020101020101" pitchFamily="18" charset="-127"/>
                <a:ea typeface="SeoulHangang CB" panose="02020603020101020101" pitchFamily="18" charset="-127"/>
              </a:rPr>
              <a:t>강조할 내용을 입력해 주세요</a:t>
            </a:r>
            <a:endParaRPr kumimoji="1" lang="ko-KR" altLang="en-US" sz="1400" dirty="0">
              <a:solidFill>
                <a:schemeClr val="bg1">
                  <a:lumMod val="50000"/>
                </a:schemeClr>
              </a:solidFill>
              <a:latin typeface="SeoulHangang CB" panose="02020603020101020101" pitchFamily="18" charset="-127"/>
              <a:ea typeface="SeoulHangang C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352439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58E67B6-E70B-4E48-A55F-DA8C52A44E0F}"/>
              </a:ext>
            </a:extLst>
          </p:cNvPr>
          <p:cNvSpPr/>
          <p:nvPr/>
        </p:nvSpPr>
        <p:spPr>
          <a:xfrm>
            <a:off x="415490" y="716743"/>
            <a:ext cx="1058779" cy="417824"/>
          </a:xfrm>
          <a:prstGeom prst="rect">
            <a:avLst/>
          </a:prstGeom>
          <a:solidFill>
            <a:srgbClr val="D6C1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B91710-DA52-0B42-9233-43F8BFB8E945}"/>
              </a:ext>
            </a:extLst>
          </p:cNvPr>
          <p:cNvSpPr txBox="1"/>
          <p:nvPr/>
        </p:nvSpPr>
        <p:spPr>
          <a:xfrm>
            <a:off x="301158" y="208912"/>
            <a:ext cx="99904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6000" dirty="0">
                <a:solidFill>
                  <a:srgbClr val="F5EEF6"/>
                </a:solidFill>
                <a:latin typeface="SeoulNamsan CB" panose="02020603020101020101" pitchFamily="18" charset="-127"/>
                <a:ea typeface="SeoulNamsan CB" panose="02020603020101020101" pitchFamily="18" charset="-127"/>
              </a:rPr>
              <a:t>01</a:t>
            </a:r>
            <a:endParaRPr kumimoji="1" lang="ko-KR" altLang="en-US" sz="6000" dirty="0">
              <a:solidFill>
                <a:srgbClr val="F5EEF6"/>
              </a:solidFill>
              <a:latin typeface="SeoulNamsan CB" panose="02020603020101020101" pitchFamily="18" charset="-127"/>
              <a:ea typeface="SeoulNamsan CB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3F5CD4-C24A-104E-B4F5-7F25F4020601}"/>
              </a:ext>
            </a:extLst>
          </p:cNvPr>
          <p:cNvSpPr txBox="1"/>
          <p:nvPr/>
        </p:nvSpPr>
        <p:spPr>
          <a:xfrm>
            <a:off x="1044615" y="579406"/>
            <a:ext cx="25063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dirty="0" err="1">
                <a:solidFill>
                  <a:schemeClr val="bg1">
                    <a:lumMod val="50000"/>
                  </a:schemeClr>
                </a:solidFill>
                <a:latin typeface="SeoulNamsan CB" panose="02020603020101020101" pitchFamily="18" charset="-127"/>
                <a:ea typeface="SeoulNamsan CB" panose="02020603020101020101" pitchFamily="18" charset="-127"/>
              </a:rPr>
              <a:t>대제목을</a:t>
            </a:r>
            <a:r>
              <a:rPr kumimoji="1" lang="ko-KR" altLang="en-US" sz="2000" dirty="0">
                <a:solidFill>
                  <a:schemeClr val="bg1">
                    <a:lumMod val="50000"/>
                  </a:schemeClr>
                </a:solidFill>
                <a:latin typeface="SeoulNamsan CB" panose="02020603020101020101" pitchFamily="18" charset="-127"/>
                <a:ea typeface="SeoulNamsan CB" panose="02020603020101020101" pitchFamily="18" charset="-127"/>
              </a:rPr>
              <a:t> 입력해 주세요</a:t>
            </a:r>
            <a:endParaRPr kumimoji="1" lang="ko-KR" altLang="en-US" sz="1600" dirty="0">
              <a:solidFill>
                <a:schemeClr val="bg1">
                  <a:lumMod val="50000"/>
                </a:schemeClr>
              </a:solidFill>
              <a:latin typeface="SeoulNamsan CB" panose="02020603020101020101" pitchFamily="18" charset="-127"/>
              <a:ea typeface="SeoulNamsan CB" panose="0202060302010102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7A651D3-2FBF-A948-B686-DC61B2BE89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920" y="1960731"/>
            <a:ext cx="1822862" cy="3706689"/>
          </a:xfrm>
          <a:prstGeom prst="rect">
            <a:avLst/>
          </a:prstGeom>
        </p:spPr>
      </p:pic>
      <p:sp>
        <p:nvSpPr>
          <p:cNvPr id="11" name="사각형: 둥근 모서리 21">
            <a:extLst>
              <a:ext uri="{FF2B5EF4-FFF2-40B4-BE49-F238E27FC236}">
                <a16:creationId xmlns:a16="http://schemas.microsoft.com/office/drawing/2014/main" id="{C92C6376-7CF9-BB4E-9E3A-8F0991D1AD47}"/>
              </a:ext>
            </a:extLst>
          </p:cNvPr>
          <p:cNvSpPr/>
          <p:nvPr/>
        </p:nvSpPr>
        <p:spPr>
          <a:xfrm>
            <a:off x="3074601" y="3053011"/>
            <a:ext cx="998932" cy="81816"/>
          </a:xfrm>
          <a:prstGeom prst="roundRect">
            <a:avLst>
              <a:gd name="adj" fmla="val 50000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dirty="0"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12" name="사각형: 둥근 모서리 22">
            <a:extLst>
              <a:ext uri="{FF2B5EF4-FFF2-40B4-BE49-F238E27FC236}">
                <a16:creationId xmlns:a16="http://schemas.microsoft.com/office/drawing/2014/main" id="{6C48EE6E-F31B-4644-84B0-FDC5EA905A9F}"/>
              </a:ext>
            </a:extLst>
          </p:cNvPr>
          <p:cNvSpPr/>
          <p:nvPr/>
        </p:nvSpPr>
        <p:spPr>
          <a:xfrm>
            <a:off x="3074601" y="3189681"/>
            <a:ext cx="932704" cy="73830"/>
          </a:xfrm>
          <a:prstGeom prst="roundRect">
            <a:avLst>
              <a:gd name="adj" fmla="val 50000"/>
            </a:avLst>
          </a:prstGeom>
          <a:solidFill>
            <a:srgbClr val="DEBF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dirty="0"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073735-6496-3842-A10E-606F0F3ECD69}"/>
              </a:ext>
            </a:extLst>
          </p:cNvPr>
          <p:cNvSpPr txBox="1"/>
          <p:nvPr/>
        </p:nvSpPr>
        <p:spPr>
          <a:xfrm>
            <a:off x="4099796" y="2984792"/>
            <a:ext cx="47320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59.2%</a:t>
            </a:r>
            <a:endParaRPr lang="ko-KR" altLang="en-US" sz="700" dirty="0">
              <a:solidFill>
                <a:schemeClr val="tx1">
                  <a:lumMod val="50000"/>
                  <a:lumOff val="50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042E7BC-F5A0-244F-8FE8-C141CF840C5E}"/>
              </a:ext>
            </a:extLst>
          </p:cNvPr>
          <p:cNvSpPr txBox="1"/>
          <p:nvPr/>
        </p:nvSpPr>
        <p:spPr>
          <a:xfrm>
            <a:off x="4103803" y="3117995"/>
            <a:ext cx="46519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61.6%</a:t>
            </a:r>
            <a:endParaRPr lang="ko-KR" altLang="en-US" sz="700" dirty="0">
              <a:solidFill>
                <a:schemeClr val="tx1">
                  <a:lumMod val="50000"/>
                  <a:lumOff val="50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15" name="사각형: 둥근 모서리 21">
            <a:extLst>
              <a:ext uri="{FF2B5EF4-FFF2-40B4-BE49-F238E27FC236}">
                <a16:creationId xmlns:a16="http://schemas.microsoft.com/office/drawing/2014/main" id="{E2BD4F00-A7F4-E644-AD29-D379690F7286}"/>
              </a:ext>
            </a:extLst>
          </p:cNvPr>
          <p:cNvSpPr/>
          <p:nvPr/>
        </p:nvSpPr>
        <p:spPr>
          <a:xfrm>
            <a:off x="3074601" y="3610309"/>
            <a:ext cx="595979" cy="81816"/>
          </a:xfrm>
          <a:prstGeom prst="roundRect">
            <a:avLst>
              <a:gd name="adj" fmla="val 50000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dirty="0"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16" name="사각형: 둥근 모서리 22">
            <a:extLst>
              <a:ext uri="{FF2B5EF4-FFF2-40B4-BE49-F238E27FC236}">
                <a16:creationId xmlns:a16="http://schemas.microsoft.com/office/drawing/2014/main" id="{DB8FC550-C41D-2043-AC74-1BD005E1F1ED}"/>
              </a:ext>
            </a:extLst>
          </p:cNvPr>
          <p:cNvSpPr/>
          <p:nvPr/>
        </p:nvSpPr>
        <p:spPr>
          <a:xfrm>
            <a:off x="3074601" y="3746979"/>
            <a:ext cx="595979" cy="73830"/>
          </a:xfrm>
          <a:prstGeom prst="roundRect">
            <a:avLst>
              <a:gd name="adj" fmla="val 50000"/>
            </a:avLst>
          </a:prstGeom>
          <a:solidFill>
            <a:srgbClr val="DEBF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dirty="0"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E1814D8-75CD-0C4D-A934-5CE2711D9218}"/>
              </a:ext>
            </a:extLst>
          </p:cNvPr>
          <p:cNvSpPr txBox="1"/>
          <p:nvPr/>
        </p:nvSpPr>
        <p:spPr>
          <a:xfrm>
            <a:off x="3659565" y="3547921"/>
            <a:ext cx="46519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21.3%</a:t>
            </a:r>
            <a:endParaRPr lang="ko-KR" altLang="en-US" sz="700" dirty="0">
              <a:solidFill>
                <a:schemeClr val="tx1">
                  <a:lumMod val="50000"/>
                  <a:lumOff val="50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1FA233C-126C-C34D-825D-5250626D9D48}"/>
              </a:ext>
            </a:extLst>
          </p:cNvPr>
          <p:cNvSpPr txBox="1"/>
          <p:nvPr/>
        </p:nvSpPr>
        <p:spPr>
          <a:xfrm>
            <a:off x="3663572" y="3681124"/>
            <a:ext cx="46519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21.4%</a:t>
            </a:r>
            <a:endParaRPr lang="ko-KR" altLang="en-US" sz="700" dirty="0">
              <a:solidFill>
                <a:schemeClr val="tx1">
                  <a:lumMod val="50000"/>
                  <a:lumOff val="50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19" name="사각형: 둥근 모서리 21">
            <a:extLst>
              <a:ext uri="{FF2B5EF4-FFF2-40B4-BE49-F238E27FC236}">
                <a16:creationId xmlns:a16="http://schemas.microsoft.com/office/drawing/2014/main" id="{97CB60CE-BAFD-2448-A9EA-5F3B57BE235F}"/>
              </a:ext>
            </a:extLst>
          </p:cNvPr>
          <p:cNvSpPr/>
          <p:nvPr/>
        </p:nvSpPr>
        <p:spPr>
          <a:xfrm>
            <a:off x="3074601" y="4176273"/>
            <a:ext cx="724294" cy="81816"/>
          </a:xfrm>
          <a:prstGeom prst="roundRect">
            <a:avLst>
              <a:gd name="adj" fmla="val 50000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dirty="0"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20" name="사각형: 둥근 모서리 22">
            <a:extLst>
              <a:ext uri="{FF2B5EF4-FFF2-40B4-BE49-F238E27FC236}">
                <a16:creationId xmlns:a16="http://schemas.microsoft.com/office/drawing/2014/main" id="{13D5092C-8961-8D4D-9AC2-86DD42C34AC1}"/>
              </a:ext>
            </a:extLst>
          </p:cNvPr>
          <p:cNvSpPr/>
          <p:nvPr/>
        </p:nvSpPr>
        <p:spPr>
          <a:xfrm>
            <a:off x="3074601" y="4312943"/>
            <a:ext cx="669764" cy="73830"/>
          </a:xfrm>
          <a:prstGeom prst="roundRect">
            <a:avLst>
              <a:gd name="adj" fmla="val 50000"/>
            </a:avLst>
          </a:prstGeom>
          <a:solidFill>
            <a:srgbClr val="DEBF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dirty="0"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37F1C0D-0087-0E4F-A1CB-B38177DEF042}"/>
              </a:ext>
            </a:extLst>
          </p:cNvPr>
          <p:cNvSpPr txBox="1"/>
          <p:nvPr/>
        </p:nvSpPr>
        <p:spPr>
          <a:xfrm>
            <a:off x="3791273" y="4112888"/>
            <a:ext cx="3914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24%</a:t>
            </a:r>
            <a:endParaRPr lang="ko-KR" altLang="en-US" sz="700" dirty="0">
              <a:solidFill>
                <a:schemeClr val="tx1">
                  <a:lumMod val="50000"/>
                  <a:lumOff val="50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AE5BF74-AD2D-1546-826D-84BE78BBA104}"/>
              </a:ext>
            </a:extLst>
          </p:cNvPr>
          <p:cNvSpPr txBox="1"/>
          <p:nvPr/>
        </p:nvSpPr>
        <p:spPr>
          <a:xfrm>
            <a:off x="3795280" y="4246091"/>
            <a:ext cx="46519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19.4%</a:t>
            </a:r>
            <a:endParaRPr lang="ko-KR" altLang="en-US" sz="700" dirty="0">
              <a:solidFill>
                <a:schemeClr val="tx1">
                  <a:lumMod val="50000"/>
                  <a:lumOff val="50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42127FC-6168-9F4A-9044-19D436B08833}"/>
              </a:ext>
            </a:extLst>
          </p:cNvPr>
          <p:cNvSpPr txBox="1"/>
          <p:nvPr/>
        </p:nvSpPr>
        <p:spPr>
          <a:xfrm>
            <a:off x="1044615" y="925655"/>
            <a:ext cx="18617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400" dirty="0">
                <a:solidFill>
                  <a:schemeClr val="bg1">
                    <a:lumMod val="50000"/>
                  </a:schemeClr>
                </a:solidFill>
                <a:latin typeface="SeoulHangang CB" panose="02020603020101020101" pitchFamily="18" charset="-127"/>
                <a:ea typeface="SeoulHangang CB" panose="02020603020101020101" pitchFamily="18" charset="-127"/>
              </a:rPr>
              <a:t>소제목을 입력해 주세요</a:t>
            </a:r>
            <a:endParaRPr kumimoji="1" lang="ko-KR" altLang="en-US" sz="1100" dirty="0">
              <a:solidFill>
                <a:schemeClr val="bg1">
                  <a:lumMod val="50000"/>
                </a:schemeClr>
              </a:solidFill>
              <a:latin typeface="SeoulHangang CB" panose="02020603020101020101" pitchFamily="18" charset="-127"/>
              <a:ea typeface="SeoulHangang CB" panose="02020603020101020101" pitchFamily="18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CB48BF6-ECD5-4849-9C25-BE93F6440613}"/>
              </a:ext>
            </a:extLst>
          </p:cNvPr>
          <p:cNvSpPr/>
          <p:nvPr/>
        </p:nvSpPr>
        <p:spPr>
          <a:xfrm>
            <a:off x="5962090" y="0"/>
            <a:ext cx="622991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27" name="직선 연결선[R] 26">
            <a:extLst>
              <a:ext uri="{FF2B5EF4-FFF2-40B4-BE49-F238E27FC236}">
                <a16:creationId xmlns:a16="http://schemas.microsoft.com/office/drawing/2014/main" id="{71B8A4D7-52B2-CE40-9003-B640D08F3C4E}"/>
              </a:ext>
            </a:extLst>
          </p:cNvPr>
          <p:cNvCxnSpPr/>
          <p:nvPr/>
        </p:nvCxnSpPr>
        <p:spPr>
          <a:xfrm>
            <a:off x="5949733" y="1917005"/>
            <a:ext cx="1089874" cy="0"/>
          </a:xfrm>
          <a:prstGeom prst="line">
            <a:avLst/>
          </a:prstGeom>
          <a:ln w="38100">
            <a:solidFill>
              <a:srgbClr val="B7CEF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타원 27">
            <a:extLst>
              <a:ext uri="{FF2B5EF4-FFF2-40B4-BE49-F238E27FC236}">
                <a16:creationId xmlns:a16="http://schemas.microsoft.com/office/drawing/2014/main" id="{8BC984D3-4B55-AB4D-BA1D-D491944D3A8D}"/>
              </a:ext>
            </a:extLst>
          </p:cNvPr>
          <p:cNvSpPr/>
          <p:nvPr/>
        </p:nvSpPr>
        <p:spPr>
          <a:xfrm>
            <a:off x="7022288" y="1827450"/>
            <a:ext cx="187036" cy="185682"/>
          </a:xfrm>
          <a:prstGeom prst="ellipse">
            <a:avLst/>
          </a:prstGeom>
          <a:solidFill>
            <a:srgbClr val="B7CE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03D5441-5835-124B-AF9D-4C644F39087F}"/>
              </a:ext>
            </a:extLst>
          </p:cNvPr>
          <p:cNvSpPr txBox="1"/>
          <p:nvPr/>
        </p:nvSpPr>
        <p:spPr>
          <a:xfrm>
            <a:off x="7357482" y="1763116"/>
            <a:ext cx="2737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solidFill>
                  <a:schemeClr val="bg1">
                    <a:lumMod val="50000"/>
                  </a:schemeClr>
                </a:solidFill>
                <a:latin typeface="SeoulHangang CB" panose="02020603020101020101" pitchFamily="18" charset="-127"/>
                <a:ea typeface="SeoulHangang CB" panose="02020603020101020101" pitchFamily="18" charset="-127"/>
              </a:rPr>
              <a:t>강조할 내용을 입력해 주세요</a:t>
            </a:r>
            <a:endParaRPr kumimoji="1" lang="ko-KR" altLang="en-US" sz="1400" dirty="0">
              <a:solidFill>
                <a:schemeClr val="bg1">
                  <a:lumMod val="50000"/>
                </a:schemeClr>
              </a:solidFill>
              <a:latin typeface="SeoulHangang CB" panose="02020603020101020101" pitchFamily="18" charset="-127"/>
              <a:ea typeface="SeoulHangang CB" panose="02020603020101020101" pitchFamily="18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1177CE3-B928-E744-8F49-004E647160D6}"/>
              </a:ext>
            </a:extLst>
          </p:cNvPr>
          <p:cNvSpPr txBox="1"/>
          <p:nvPr/>
        </p:nvSpPr>
        <p:spPr>
          <a:xfrm>
            <a:off x="6494670" y="2364676"/>
            <a:ext cx="5498716" cy="10174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400" dirty="0">
                <a:solidFill>
                  <a:schemeClr val="bg1">
                    <a:lumMod val="50000"/>
                  </a:schemeClr>
                </a:solidFill>
                <a:latin typeface="SeoulNamsan CL" panose="02020603020101020101" pitchFamily="18" charset="-127"/>
                <a:ea typeface="SeoulNamsan CL" panose="02020603020101020101" pitchFamily="18" charset="-127"/>
              </a:rPr>
              <a:t>위의 표 혹은 그래프를 설명할 수 있는 내용을 입력해 주세요</a:t>
            </a:r>
            <a:r>
              <a:rPr kumimoji="1" lang="en-US" altLang="ko-KR" sz="1400" dirty="0">
                <a:solidFill>
                  <a:schemeClr val="bg1">
                    <a:lumMod val="50000"/>
                  </a:schemeClr>
                </a:solidFill>
                <a:latin typeface="SeoulNamsan CL" panose="02020603020101020101" pitchFamily="18" charset="-127"/>
                <a:ea typeface="SeoulNamsan CL" panose="0202060302010102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kumimoji="1" lang="ko-KR" altLang="en-US" sz="1400" dirty="0">
                <a:solidFill>
                  <a:schemeClr val="bg1">
                    <a:lumMod val="50000"/>
                  </a:schemeClr>
                </a:solidFill>
                <a:latin typeface="SeoulNamsan CL" panose="02020603020101020101" pitchFamily="18" charset="-127"/>
                <a:ea typeface="SeoulNamsan CL" panose="02020603020101020101" pitchFamily="18" charset="-127"/>
              </a:rPr>
              <a:t>이때 주의할 점은</a:t>
            </a:r>
            <a:r>
              <a:rPr kumimoji="1" lang="en-US" altLang="ko-KR" sz="1400" dirty="0">
                <a:solidFill>
                  <a:schemeClr val="bg1">
                    <a:lumMod val="50000"/>
                  </a:schemeClr>
                </a:solidFill>
                <a:latin typeface="SeoulNamsan CL" panose="02020603020101020101" pitchFamily="18" charset="-127"/>
                <a:ea typeface="SeoulNamsan CL" panose="02020603020101020101" pitchFamily="18" charset="-127"/>
              </a:rPr>
              <a:t>,</a:t>
            </a:r>
            <a:r>
              <a:rPr kumimoji="1" lang="ko-KR" altLang="en-US" sz="1400" dirty="0">
                <a:solidFill>
                  <a:schemeClr val="bg1">
                    <a:lumMod val="50000"/>
                  </a:schemeClr>
                </a:solidFill>
                <a:latin typeface="SeoulNamsan CL" panose="02020603020101020101" pitchFamily="18" charset="-127"/>
                <a:ea typeface="SeoulNamsan CL" panose="02020603020101020101" pitchFamily="18" charset="-127"/>
              </a:rPr>
              <a:t> 줄글 형식 보다는 두괄식이 좋다는 점과</a:t>
            </a:r>
            <a:endParaRPr kumimoji="1" lang="en-US" altLang="ko-KR" sz="1400" dirty="0">
              <a:solidFill>
                <a:schemeClr val="bg1">
                  <a:lumMod val="50000"/>
                </a:schemeClr>
              </a:solidFill>
              <a:latin typeface="SeoulNamsan CL" panose="02020603020101020101" pitchFamily="18" charset="-127"/>
              <a:ea typeface="SeoulNamsan CL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400" dirty="0">
                <a:solidFill>
                  <a:schemeClr val="bg1">
                    <a:lumMod val="50000"/>
                  </a:schemeClr>
                </a:solidFill>
                <a:latin typeface="SeoulNamsan CL" panose="02020603020101020101" pitchFamily="18" charset="-127"/>
                <a:ea typeface="SeoulNamsan CL" panose="02020603020101020101" pitchFamily="18" charset="-127"/>
              </a:rPr>
              <a:t>하이라이트를 해 두면 더욱 눈에 띈다는 사실을 기억해 두는 것 입니다</a:t>
            </a:r>
            <a:r>
              <a:rPr kumimoji="1" lang="en-US" altLang="ko-KR" sz="1400" dirty="0">
                <a:solidFill>
                  <a:schemeClr val="bg1">
                    <a:lumMod val="50000"/>
                  </a:schemeClr>
                </a:solidFill>
                <a:latin typeface="SeoulNamsan CL" panose="02020603020101020101" pitchFamily="18" charset="-127"/>
                <a:ea typeface="SeoulNamsan CL" panose="02020603020101020101" pitchFamily="18" charset="-127"/>
              </a:rPr>
              <a:t>!</a:t>
            </a:r>
            <a:endParaRPr kumimoji="1" lang="ko-KR" altLang="en-US" sz="1400" dirty="0">
              <a:solidFill>
                <a:schemeClr val="bg1">
                  <a:lumMod val="50000"/>
                </a:schemeClr>
              </a:solidFill>
              <a:latin typeface="SeoulNamsan CL" panose="02020603020101020101" pitchFamily="18" charset="-127"/>
              <a:ea typeface="SeoulNamsan CL" panose="02020603020101020101" pitchFamily="18" charset="-127"/>
            </a:endParaRPr>
          </a:p>
        </p:txBody>
      </p:sp>
      <p:sp>
        <p:nvSpPr>
          <p:cNvPr id="38" name="사각형: 둥근 모서리 21">
            <a:extLst>
              <a:ext uri="{FF2B5EF4-FFF2-40B4-BE49-F238E27FC236}">
                <a16:creationId xmlns:a16="http://schemas.microsoft.com/office/drawing/2014/main" id="{DF526B1A-0193-D946-9252-D5C13376EE52}"/>
              </a:ext>
            </a:extLst>
          </p:cNvPr>
          <p:cNvSpPr/>
          <p:nvPr/>
        </p:nvSpPr>
        <p:spPr>
          <a:xfrm>
            <a:off x="3084569" y="4747220"/>
            <a:ext cx="998932" cy="81816"/>
          </a:xfrm>
          <a:prstGeom prst="roundRect">
            <a:avLst>
              <a:gd name="adj" fmla="val 50000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dirty="0"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39" name="사각형: 둥근 모서리 22">
            <a:extLst>
              <a:ext uri="{FF2B5EF4-FFF2-40B4-BE49-F238E27FC236}">
                <a16:creationId xmlns:a16="http://schemas.microsoft.com/office/drawing/2014/main" id="{CE7F38D7-A894-3F4D-9EA4-658DCD66B71D}"/>
              </a:ext>
            </a:extLst>
          </p:cNvPr>
          <p:cNvSpPr/>
          <p:nvPr/>
        </p:nvSpPr>
        <p:spPr>
          <a:xfrm>
            <a:off x="3084569" y="4883890"/>
            <a:ext cx="932704" cy="73830"/>
          </a:xfrm>
          <a:prstGeom prst="roundRect">
            <a:avLst>
              <a:gd name="adj" fmla="val 50000"/>
            </a:avLst>
          </a:prstGeom>
          <a:solidFill>
            <a:srgbClr val="DEBF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dirty="0"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1D6D25E-B78A-4745-991A-B5FBC288C004}"/>
              </a:ext>
            </a:extLst>
          </p:cNvPr>
          <p:cNvSpPr txBox="1"/>
          <p:nvPr/>
        </p:nvSpPr>
        <p:spPr>
          <a:xfrm>
            <a:off x="4109764" y="4679001"/>
            <a:ext cx="47320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59.2%</a:t>
            </a:r>
            <a:endParaRPr lang="ko-KR" altLang="en-US" sz="700" dirty="0">
              <a:solidFill>
                <a:schemeClr val="tx1">
                  <a:lumMod val="50000"/>
                  <a:lumOff val="50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518CE01-B003-F44B-8B13-D8A41879FE18}"/>
              </a:ext>
            </a:extLst>
          </p:cNvPr>
          <p:cNvSpPr txBox="1"/>
          <p:nvPr/>
        </p:nvSpPr>
        <p:spPr>
          <a:xfrm>
            <a:off x="4113771" y="4812204"/>
            <a:ext cx="46519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61.6%</a:t>
            </a:r>
            <a:endParaRPr lang="ko-KR" altLang="en-US" sz="700" dirty="0">
              <a:solidFill>
                <a:schemeClr val="tx1">
                  <a:lumMod val="50000"/>
                  <a:lumOff val="50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265ABDE-1C1E-2A40-B41F-CAA191C3FA5F}"/>
              </a:ext>
            </a:extLst>
          </p:cNvPr>
          <p:cNvSpPr txBox="1"/>
          <p:nvPr/>
        </p:nvSpPr>
        <p:spPr>
          <a:xfrm>
            <a:off x="1385961" y="3338530"/>
            <a:ext cx="1103158" cy="8852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sz="1200" dirty="0" err="1">
                <a:solidFill>
                  <a:schemeClr val="bg1">
                    <a:lumMod val="50000"/>
                  </a:schemeClr>
                </a:solidFill>
                <a:latin typeface="SeoulHangang CB" panose="02020603020101020101" pitchFamily="18" charset="-127"/>
                <a:ea typeface="SeoulHangang CB" panose="02020603020101020101" pitchFamily="18" charset="-127"/>
              </a:rPr>
              <a:t>픽토그램을</a:t>
            </a:r>
            <a:endParaRPr kumimoji="1" lang="en-US" altLang="ko-KR" sz="1200" dirty="0">
              <a:solidFill>
                <a:schemeClr val="bg1">
                  <a:lumMod val="50000"/>
                </a:schemeClr>
              </a:solidFill>
              <a:latin typeface="SeoulHangang CB" panose="02020603020101020101" pitchFamily="18" charset="-127"/>
              <a:ea typeface="SeoulHangang CB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kumimoji="1" lang="ko-KR" altLang="en-US" sz="1200" dirty="0">
                <a:solidFill>
                  <a:schemeClr val="bg1">
                    <a:lumMod val="50000"/>
                  </a:schemeClr>
                </a:solidFill>
                <a:latin typeface="SeoulHangang CB" panose="02020603020101020101" pitchFamily="18" charset="-127"/>
                <a:ea typeface="SeoulHangang CB" panose="02020603020101020101" pitchFamily="18" charset="-127"/>
              </a:rPr>
              <a:t>삽입해도</a:t>
            </a:r>
            <a:endParaRPr kumimoji="1" lang="en-US" altLang="ko-KR" sz="1200" dirty="0">
              <a:solidFill>
                <a:schemeClr val="bg1">
                  <a:lumMod val="50000"/>
                </a:schemeClr>
              </a:solidFill>
              <a:latin typeface="SeoulHangang CB" panose="02020603020101020101" pitchFamily="18" charset="-127"/>
              <a:ea typeface="SeoulHangang CB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kumimoji="1" lang="ko-KR" altLang="en-US" sz="1200" dirty="0">
                <a:solidFill>
                  <a:schemeClr val="bg1">
                    <a:lumMod val="50000"/>
                  </a:schemeClr>
                </a:solidFill>
                <a:latin typeface="SeoulHangang CB" panose="02020603020101020101" pitchFamily="18" charset="-127"/>
                <a:ea typeface="SeoulHangang CB" panose="02020603020101020101" pitchFamily="18" charset="-127"/>
              </a:rPr>
              <a:t>좋습니다</a:t>
            </a:r>
            <a:r>
              <a:rPr kumimoji="1" lang="en-US" altLang="ko-KR" sz="1200" dirty="0">
                <a:solidFill>
                  <a:schemeClr val="bg1">
                    <a:lumMod val="50000"/>
                  </a:schemeClr>
                </a:solidFill>
                <a:latin typeface="SeoulHangang CB" panose="02020603020101020101" pitchFamily="18" charset="-127"/>
                <a:ea typeface="SeoulHangang CB" panose="02020603020101020101" pitchFamily="18" charset="-127"/>
              </a:rPr>
              <a:t>!</a:t>
            </a:r>
            <a:endParaRPr kumimoji="1" lang="ko-KR" altLang="en-US" sz="1050" dirty="0">
              <a:solidFill>
                <a:schemeClr val="bg1">
                  <a:lumMod val="50000"/>
                </a:schemeClr>
              </a:solidFill>
              <a:latin typeface="SeoulHangang CB" panose="02020603020101020101" pitchFamily="18" charset="-127"/>
              <a:ea typeface="SeoulHangang CB" panose="02020603020101020101" pitchFamily="18" charset="-127"/>
            </a:endParaRPr>
          </a:p>
        </p:txBody>
      </p:sp>
      <p:cxnSp>
        <p:nvCxnSpPr>
          <p:cNvPr id="44" name="직선 연결선[R] 43">
            <a:extLst>
              <a:ext uri="{FF2B5EF4-FFF2-40B4-BE49-F238E27FC236}">
                <a16:creationId xmlns:a16="http://schemas.microsoft.com/office/drawing/2014/main" id="{08C39308-9ED9-BD4B-BCD2-E7AB93C1ACC9}"/>
              </a:ext>
            </a:extLst>
          </p:cNvPr>
          <p:cNvCxnSpPr/>
          <p:nvPr/>
        </p:nvCxnSpPr>
        <p:spPr>
          <a:xfrm>
            <a:off x="5949733" y="3897445"/>
            <a:ext cx="1089874" cy="0"/>
          </a:xfrm>
          <a:prstGeom prst="line">
            <a:avLst/>
          </a:prstGeom>
          <a:ln w="38100">
            <a:solidFill>
              <a:srgbClr val="B7CEF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타원 44">
            <a:extLst>
              <a:ext uri="{FF2B5EF4-FFF2-40B4-BE49-F238E27FC236}">
                <a16:creationId xmlns:a16="http://schemas.microsoft.com/office/drawing/2014/main" id="{3D3D7AB1-8A35-044D-BF65-280AFE6573DC}"/>
              </a:ext>
            </a:extLst>
          </p:cNvPr>
          <p:cNvSpPr/>
          <p:nvPr/>
        </p:nvSpPr>
        <p:spPr>
          <a:xfrm>
            <a:off x="7022288" y="3807890"/>
            <a:ext cx="187036" cy="185682"/>
          </a:xfrm>
          <a:prstGeom prst="ellipse">
            <a:avLst/>
          </a:prstGeom>
          <a:solidFill>
            <a:srgbClr val="B7CE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CF623E6-478A-9446-9840-237A925D3FE8}"/>
              </a:ext>
            </a:extLst>
          </p:cNvPr>
          <p:cNvSpPr txBox="1"/>
          <p:nvPr/>
        </p:nvSpPr>
        <p:spPr>
          <a:xfrm>
            <a:off x="7357482" y="3743556"/>
            <a:ext cx="2737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solidFill>
                  <a:schemeClr val="bg1">
                    <a:lumMod val="50000"/>
                  </a:schemeClr>
                </a:solidFill>
                <a:latin typeface="SeoulHangang CB" panose="02020603020101020101" pitchFamily="18" charset="-127"/>
                <a:ea typeface="SeoulHangang CB" panose="02020603020101020101" pitchFamily="18" charset="-127"/>
              </a:rPr>
              <a:t>강조할 내용을 입력해 주세요</a:t>
            </a:r>
            <a:endParaRPr kumimoji="1" lang="ko-KR" altLang="en-US" sz="1400" dirty="0">
              <a:solidFill>
                <a:schemeClr val="bg1">
                  <a:lumMod val="50000"/>
                </a:schemeClr>
              </a:solidFill>
              <a:latin typeface="SeoulHangang CB" panose="02020603020101020101" pitchFamily="18" charset="-127"/>
              <a:ea typeface="SeoulHangang CB" panose="02020603020101020101" pitchFamily="18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00174E6-2B33-974D-9AF0-111945F0F0F5}"/>
              </a:ext>
            </a:extLst>
          </p:cNvPr>
          <p:cNvSpPr txBox="1"/>
          <p:nvPr/>
        </p:nvSpPr>
        <p:spPr>
          <a:xfrm>
            <a:off x="6494670" y="4345116"/>
            <a:ext cx="5498716" cy="10174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400" dirty="0">
                <a:solidFill>
                  <a:schemeClr val="bg1">
                    <a:lumMod val="50000"/>
                  </a:schemeClr>
                </a:solidFill>
                <a:latin typeface="SeoulNamsan CL" panose="02020603020101020101" pitchFamily="18" charset="-127"/>
                <a:ea typeface="SeoulNamsan CL" panose="02020603020101020101" pitchFamily="18" charset="-127"/>
              </a:rPr>
              <a:t>위의 표 혹은 그래프를 설명할 수 있는 내용을 입력해 주세요</a:t>
            </a:r>
            <a:r>
              <a:rPr kumimoji="1" lang="en-US" altLang="ko-KR" sz="1400" dirty="0">
                <a:solidFill>
                  <a:schemeClr val="bg1">
                    <a:lumMod val="50000"/>
                  </a:schemeClr>
                </a:solidFill>
                <a:latin typeface="SeoulNamsan CL" panose="02020603020101020101" pitchFamily="18" charset="-127"/>
                <a:ea typeface="SeoulNamsan CL" panose="0202060302010102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kumimoji="1" lang="ko-KR" altLang="en-US" sz="1400" dirty="0">
                <a:solidFill>
                  <a:schemeClr val="bg1">
                    <a:lumMod val="50000"/>
                  </a:schemeClr>
                </a:solidFill>
                <a:latin typeface="SeoulNamsan CL" panose="02020603020101020101" pitchFamily="18" charset="-127"/>
                <a:ea typeface="SeoulNamsan CL" panose="02020603020101020101" pitchFamily="18" charset="-127"/>
              </a:rPr>
              <a:t>이때 주의할 점은</a:t>
            </a:r>
            <a:r>
              <a:rPr kumimoji="1" lang="en-US" altLang="ko-KR" sz="1400" dirty="0">
                <a:solidFill>
                  <a:schemeClr val="bg1">
                    <a:lumMod val="50000"/>
                  </a:schemeClr>
                </a:solidFill>
                <a:latin typeface="SeoulNamsan CL" panose="02020603020101020101" pitchFamily="18" charset="-127"/>
                <a:ea typeface="SeoulNamsan CL" panose="02020603020101020101" pitchFamily="18" charset="-127"/>
              </a:rPr>
              <a:t>,</a:t>
            </a:r>
            <a:r>
              <a:rPr kumimoji="1" lang="ko-KR" altLang="en-US" sz="1400" dirty="0">
                <a:solidFill>
                  <a:schemeClr val="bg1">
                    <a:lumMod val="50000"/>
                  </a:schemeClr>
                </a:solidFill>
                <a:latin typeface="SeoulNamsan CL" panose="02020603020101020101" pitchFamily="18" charset="-127"/>
                <a:ea typeface="SeoulNamsan CL" panose="02020603020101020101" pitchFamily="18" charset="-127"/>
              </a:rPr>
              <a:t> 줄글 형식 보다는 두괄식이 좋다는 점과</a:t>
            </a:r>
            <a:endParaRPr kumimoji="1" lang="en-US" altLang="ko-KR" sz="1400" dirty="0">
              <a:solidFill>
                <a:schemeClr val="bg1">
                  <a:lumMod val="50000"/>
                </a:schemeClr>
              </a:solidFill>
              <a:latin typeface="SeoulNamsan CL" panose="02020603020101020101" pitchFamily="18" charset="-127"/>
              <a:ea typeface="SeoulNamsan CL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400" dirty="0">
                <a:solidFill>
                  <a:schemeClr val="bg1">
                    <a:lumMod val="50000"/>
                  </a:schemeClr>
                </a:solidFill>
                <a:latin typeface="SeoulNamsan CL" panose="02020603020101020101" pitchFamily="18" charset="-127"/>
                <a:ea typeface="SeoulNamsan CL" panose="02020603020101020101" pitchFamily="18" charset="-127"/>
              </a:rPr>
              <a:t>하이라이트를 해 두면 더욱 눈에 띈다는 사실을 기억해 두는 것 입니다</a:t>
            </a:r>
            <a:r>
              <a:rPr kumimoji="1" lang="en-US" altLang="ko-KR" sz="1400" dirty="0">
                <a:solidFill>
                  <a:schemeClr val="bg1">
                    <a:lumMod val="50000"/>
                  </a:schemeClr>
                </a:solidFill>
                <a:latin typeface="SeoulNamsan CL" panose="02020603020101020101" pitchFamily="18" charset="-127"/>
                <a:ea typeface="SeoulNamsan CL" panose="02020603020101020101" pitchFamily="18" charset="-127"/>
              </a:rPr>
              <a:t>!</a:t>
            </a:r>
            <a:endParaRPr kumimoji="1" lang="ko-KR" altLang="en-US" sz="1400" dirty="0">
              <a:solidFill>
                <a:schemeClr val="bg1">
                  <a:lumMod val="50000"/>
                </a:schemeClr>
              </a:solidFill>
              <a:latin typeface="SeoulNamsan CL" panose="02020603020101020101" pitchFamily="18" charset="-127"/>
              <a:ea typeface="SeoulNamsan C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08167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타원 18">
            <a:extLst>
              <a:ext uri="{FF2B5EF4-FFF2-40B4-BE49-F238E27FC236}">
                <a16:creationId xmlns:a16="http://schemas.microsoft.com/office/drawing/2014/main" id="{60F2617A-AACD-CB4D-A680-2F11EF5E4D5D}"/>
              </a:ext>
            </a:extLst>
          </p:cNvPr>
          <p:cNvSpPr/>
          <p:nvPr/>
        </p:nvSpPr>
        <p:spPr>
          <a:xfrm>
            <a:off x="1283367" y="2081463"/>
            <a:ext cx="1901852" cy="1893808"/>
          </a:xfrm>
          <a:prstGeom prst="ellipse">
            <a:avLst/>
          </a:prstGeom>
          <a:noFill/>
          <a:ln w="57150">
            <a:solidFill>
              <a:srgbClr val="F5EE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6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DC9F1B6-0078-0E41-9ADA-B2E5D22430C4}"/>
              </a:ext>
            </a:extLst>
          </p:cNvPr>
          <p:cNvSpPr txBox="1"/>
          <p:nvPr/>
        </p:nvSpPr>
        <p:spPr>
          <a:xfrm>
            <a:off x="1797886" y="3204957"/>
            <a:ext cx="8593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000" dirty="0" err="1">
                <a:solidFill>
                  <a:schemeClr val="bg1">
                    <a:lumMod val="50000"/>
                  </a:schemeClr>
                </a:solidFill>
                <a:latin typeface="SeoulNamsan CB" panose="02020603020101020101" pitchFamily="18" charset="-127"/>
                <a:ea typeface="SeoulNamsan CB" panose="02020603020101020101" pitchFamily="18" charset="-127"/>
              </a:rPr>
              <a:t>대제목</a:t>
            </a:r>
            <a:endParaRPr kumimoji="1" lang="ko-KR" altLang="en-US" sz="1600" dirty="0">
              <a:solidFill>
                <a:schemeClr val="bg1">
                  <a:lumMod val="50000"/>
                </a:schemeClr>
              </a:solidFill>
              <a:latin typeface="SeoulNamsan CB" panose="02020603020101020101" pitchFamily="18" charset="-127"/>
              <a:ea typeface="SeoulNamsan CB" panose="02020603020101020101" pitchFamily="18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D230EA3-C318-E745-BC08-8640F532782C}"/>
              </a:ext>
            </a:extLst>
          </p:cNvPr>
          <p:cNvSpPr txBox="1"/>
          <p:nvPr/>
        </p:nvSpPr>
        <p:spPr>
          <a:xfrm>
            <a:off x="1767406" y="1280203"/>
            <a:ext cx="99904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6000" dirty="0">
                <a:solidFill>
                  <a:srgbClr val="F5EEF6"/>
                </a:solidFill>
                <a:latin typeface="SeoulNamsan CB" panose="02020603020101020101" pitchFamily="18" charset="-127"/>
                <a:ea typeface="SeoulNamsan CB" panose="02020603020101020101" pitchFamily="18" charset="-127"/>
              </a:rPr>
              <a:t>01</a:t>
            </a:r>
            <a:endParaRPr kumimoji="1" lang="ko-KR" altLang="en-US" sz="6000" dirty="0">
              <a:solidFill>
                <a:srgbClr val="F5EEF6"/>
              </a:solidFill>
              <a:latin typeface="SeoulNamsan CB" panose="02020603020101020101" pitchFamily="18" charset="-127"/>
              <a:ea typeface="SeoulNamsan CB" panose="02020603020101020101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558299A-97CC-5E45-A3CF-876D831A6DCB}"/>
              </a:ext>
            </a:extLst>
          </p:cNvPr>
          <p:cNvSpPr txBox="1"/>
          <p:nvPr/>
        </p:nvSpPr>
        <p:spPr>
          <a:xfrm>
            <a:off x="1464324" y="4436043"/>
            <a:ext cx="1569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400" dirty="0">
                <a:solidFill>
                  <a:schemeClr val="bg1">
                    <a:lumMod val="50000"/>
                  </a:schemeClr>
                </a:solidFill>
                <a:latin typeface="SeoulHangang CB" panose="02020603020101020101" pitchFamily="18" charset="-127"/>
                <a:ea typeface="SeoulHangang CB" panose="02020603020101020101" pitchFamily="18" charset="-127"/>
              </a:rPr>
              <a:t>소제목을 입력하세요</a:t>
            </a:r>
            <a:endParaRPr kumimoji="1" lang="ko-KR" altLang="en-US" sz="1100" dirty="0">
              <a:solidFill>
                <a:schemeClr val="bg1">
                  <a:lumMod val="50000"/>
                </a:schemeClr>
              </a:solidFill>
              <a:latin typeface="SeoulHangang CB" panose="02020603020101020101" pitchFamily="18" charset="-127"/>
              <a:ea typeface="SeoulHangang CB" panose="02020603020101020101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87465DE-2AE4-8B4C-8F6F-1150A36571A9}"/>
              </a:ext>
            </a:extLst>
          </p:cNvPr>
          <p:cNvSpPr txBox="1"/>
          <p:nvPr/>
        </p:nvSpPr>
        <p:spPr>
          <a:xfrm>
            <a:off x="1464324" y="4832224"/>
            <a:ext cx="1569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400" dirty="0">
                <a:solidFill>
                  <a:schemeClr val="bg1">
                    <a:lumMod val="50000"/>
                  </a:schemeClr>
                </a:solidFill>
                <a:latin typeface="SeoulHangang CB" panose="02020603020101020101" pitchFamily="18" charset="-127"/>
                <a:ea typeface="SeoulHangang CB" panose="02020603020101020101" pitchFamily="18" charset="-127"/>
              </a:rPr>
              <a:t>소제목을 입력하세요</a:t>
            </a:r>
            <a:endParaRPr kumimoji="1" lang="ko-KR" altLang="en-US" sz="1100" dirty="0">
              <a:solidFill>
                <a:schemeClr val="bg1">
                  <a:lumMod val="50000"/>
                </a:schemeClr>
              </a:solidFill>
              <a:latin typeface="SeoulHangang CB" panose="02020603020101020101" pitchFamily="18" charset="-127"/>
              <a:ea typeface="SeoulHangang CB" panose="02020603020101020101" pitchFamily="18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12844FE-D398-9B46-BAEB-60FC150AEA7C}"/>
              </a:ext>
            </a:extLst>
          </p:cNvPr>
          <p:cNvSpPr txBox="1"/>
          <p:nvPr/>
        </p:nvSpPr>
        <p:spPr>
          <a:xfrm>
            <a:off x="1464324" y="5228405"/>
            <a:ext cx="1569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400" dirty="0">
                <a:solidFill>
                  <a:schemeClr val="bg1">
                    <a:lumMod val="50000"/>
                  </a:schemeClr>
                </a:solidFill>
                <a:latin typeface="SeoulHangang CB" panose="02020603020101020101" pitchFamily="18" charset="-127"/>
                <a:ea typeface="SeoulHangang CB" panose="02020603020101020101" pitchFamily="18" charset="-127"/>
              </a:rPr>
              <a:t>소제목을 입력하세요</a:t>
            </a:r>
            <a:endParaRPr kumimoji="1" lang="ko-KR" altLang="en-US" sz="1100" dirty="0">
              <a:solidFill>
                <a:schemeClr val="bg1">
                  <a:lumMod val="50000"/>
                </a:schemeClr>
              </a:solidFill>
              <a:latin typeface="SeoulHangang CB" panose="02020603020101020101" pitchFamily="18" charset="-127"/>
              <a:ea typeface="SeoulHangang CB" panose="02020603020101020101" pitchFamily="18" charset="-127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D3CBF069-06A2-724D-9F43-F5FA8835A1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7945" y="2431998"/>
            <a:ext cx="738274" cy="738274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8643C6A5-727D-FE4B-BA98-EF08E9ABC3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4827" y="2389560"/>
            <a:ext cx="816157" cy="816157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ECA9B5B5-79E9-714D-BD6E-7167D17736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79051" y="2498144"/>
            <a:ext cx="616888" cy="616888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706DD2DD-FB0D-4841-B0F3-8FDE749856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21399" y="2391977"/>
            <a:ext cx="816157" cy="816157"/>
          </a:xfrm>
          <a:prstGeom prst="rect">
            <a:avLst/>
          </a:prstGeom>
        </p:spPr>
      </p:pic>
      <p:sp>
        <p:nvSpPr>
          <p:cNvPr id="38" name="타원 37">
            <a:extLst>
              <a:ext uri="{FF2B5EF4-FFF2-40B4-BE49-F238E27FC236}">
                <a16:creationId xmlns:a16="http://schemas.microsoft.com/office/drawing/2014/main" id="{4B2F5F4E-7D97-874C-A100-98CF872E921F}"/>
              </a:ext>
            </a:extLst>
          </p:cNvPr>
          <p:cNvSpPr/>
          <p:nvPr/>
        </p:nvSpPr>
        <p:spPr>
          <a:xfrm>
            <a:off x="3862938" y="2046935"/>
            <a:ext cx="1901852" cy="1893808"/>
          </a:xfrm>
          <a:prstGeom prst="ellipse">
            <a:avLst/>
          </a:prstGeom>
          <a:noFill/>
          <a:ln w="57150">
            <a:solidFill>
              <a:srgbClr val="F5EE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60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40ABCAE-2E70-2246-9CB3-F729F8EF1A91}"/>
              </a:ext>
            </a:extLst>
          </p:cNvPr>
          <p:cNvSpPr txBox="1"/>
          <p:nvPr/>
        </p:nvSpPr>
        <p:spPr>
          <a:xfrm>
            <a:off x="4346977" y="3170429"/>
            <a:ext cx="8593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000" dirty="0" err="1">
                <a:solidFill>
                  <a:schemeClr val="bg1">
                    <a:lumMod val="50000"/>
                  </a:schemeClr>
                </a:solidFill>
                <a:latin typeface="SeoulNamsan CB" panose="02020603020101020101" pitchFamily="18" charset="-127"/>
                <a:ea typeface="SeoulNamsan CB" panose="02020603020101020101" pitchFamily="18" charset="-127"/>
              </a:rPr>
              <a:t>대제목</a:t>
            </a:r>
            <a:endParaRPr kumimoji="1" lang="ko-KR" altLang="en-US" sz="1600" dirty="0">
              <a:solidFill>
                <a:schemeClr val="bg1">
                  <a:lumMod val="50000"/>
                </a:schemeClr>
              </a:solidFill>
              <a:latin typeface="SeoulNamsan CB" panose="02020603020101020101" pitchFamily="18" charset="-127"/>
              <a:ea typeface="SeoulNamsan CB" panose="02020603020101020101" pitchFamily="18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67E8FDA-4FC1-8C4F-99BA-E2D2F5D65C5C}"/>
              </a:ext>
            </a:extLst>
          </p:cNvPr>
          <p:cNvSpPr txBox="1"/>
          <p:nvPr/>
        </p:nvSpPr>
        <p:spPr>
          <a:xfrm>
            <a:off x="4346977" y="1245675"/>
            <a:ext cx="99904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6000" dirty="0">
                <a:solidFill>
                  <a:srgbClr val="F5EEF6"/>
                </a:solidFill>
                <a:latin typeface="SeoulNamsan CB" panose="02020603020101020101" pitchFamily="18" charset="-127"/>
                <a:ea typeface="SeoulNamsan CB" panose="02020603020101020101" pitchFamily="18" charset="-127"/>
              </a:rPr>
              <a:t>02</a:t>
            </a:r>
            <a:endParaRPr kumimoji="1" lang="ko-KR" altLang="en-US" sz="6000" dirty="0">
              <a:solidFill>
                <a:srgbClr val="F5EEF6"/>
              </a:solidFill>
              <a:latin typeface="SeoulNamsan CB" panose="02020603020101020101" pitchFamily="18" charset="-127"/>
              <a:ea typeface="SeoulNamsan CB" panose="02020603020101020101" pitchFamily="18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A5E173A-B2AC-7F49-984B-5B86F1842B1D}"/>
              </a:ext>
            </a:extLst>
          </p:cNvPr>
          <p:cNvSpPr txBox="1"/>
          <p:nvPr/>
        </p:nvSpPr>
        <p:spPr>
          <a:xfrm>
            <a:off x="4043895" y="4401515"/>
            <a:ext cx="1569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400" dirty="0">
                <a:solidFill>
                  <a:schemeClr val="bg1">
                    <a:lumMod val="50000"/>
                  </a:schemeClr>
                </a:solidFill>
                <a:latin typeface="SeoulHangang CB" panose="02020603020101020101" pitchFamily="18" charset="-127"/>
                <a:ea typeface="SeoulHangang CB" panose="02020603020101020101" pitchFamily="18" charset="-127"/>
              </a:rPr>
              <a:t>소제목을 입력하세요</a:t>
            </a:r>
            <a:endParaRPr kumimoji="1" lang="ko-KR" altLang="en-US" sz="1100" dirty="0">
              <a:solidFill>
                <a:schemeClr val="bg1">
                  <a:lumMod val="50000"/>
                </a:schemeClr>
              </a:solidFill>
              <a:latin typeface="SeoulHangang CB" panose="02020603020101020101" pitchFamily="18" charset="-127"/>
              <a:ea typeface="SeoulHangang CB" panose="02020603020101020101" pitchFamily="18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39BE038-971E-2F49-A443-FDA24D195D6F}"/>
              </a:ext>
            </a:extLst>
          </p:cNvPr>
          <p:cNvSpPr txBox="1"/>
          <p:nvPr/>
        </p:nvSpPr>
        <p:spPr>
          <a:xfrm>
            <a:off x="4043895" y="4797696"/>
            <a:ext cx="1569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400" dirty="0">
                <a:solidFill>
                  <a:schemeClr val="bg1">
                    <a:lumMod val="50000"/>
                  </a:schemeClr>
                </a:solidFill>
                <a:latin typeface="SeoulHangang CB" panose="02020603020101020101" pitchFamily="18" charset="-127"/>
                <a:ea typeface="SeoulHangang CB" panose="02020603020101020101" pitchFamily="18" charset="-127"/>
              </a:rPr>
              <a:t>소제목을 입력하세요</a:t>
            </a:r>
            <a:endParaRPr kumimoji="1" lang="ko-KR" altLang="en-US" sz="1100" dirty="0">
              <a:solidFill>
                <a:schemeClr val="bg1">
                  <a:lumMod val="50000"/>
                </a:schemeClr>
              </a:solidFill>
              <a:latin typeface="SeoulHangang CB" panose="02020603020101020101" pitchFamily="18" charset="-127"/>
              <a:ea typeface="SeoulHangang CB" panose="02020603020101020101" pitchFamily="18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955CB7B-C25A-D24F-A1F5-3A90C5109F9E}"/>
              </a:ext>
            </a:extLst>
          </p:cNvPr>
          <p:cNvSpPr txBox="1"/>
          <p:nvPr/>
        </p:nvSpPr>
        <p:spPr>
          <a:xfrm>
            <a:off x="4043895" y="5193877"/>
            <a:ext cx="1569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400" dirty="0">
                <a:solidFill>
                  <a:schemeClr val="bg1">
                    <a:lumMod val="50000"/>
                  </a:schemeClr>
                </a:solidFill>
                <a:latin typeface="SeoulHangang CB" panose="02020603020101020101" pitchFamily="18" charset="-127"/>
                <a:ea typeface="SeoulHangang CB" panose="02020603020101020101" pitchFamily="18" charset="-127"/>
              </a:rPr>
              <a:t>소제목을 입력하세요</a:t>
            </a:r>
            <a:endParaRPr kumimoji="1" lang="ko-KR" altLang="en-US" sz="1100" dirty="0">
              <a:solidFill>
                <a:schemeClr val="bg1">
                  <a:lumMod val="50000"/>
                </a:schemeClr>
              </a:solidFill>
              <a:latin typeface="SeoulHangang CB" panose="02020603020101020101" pitchFamily="18" charset="-127"/>
              <a:ea typeface="SeoulHangang CB" panose="02020603020101020101" pitchFamily="18" charset="-127"/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922D10EA-E50F-6343-9A3C-9747ACCD6229}"/>
              </a:ext>
            </a:extLst>
          </p:cNvPr>
          <p:cNvSpPr/>
          <p:nvPr/>
        </p:nvSpPr>
        <p:spPr>
          <a:xfrm>
            <a:off x="6426778" y="2046935"/>
            <a:ext cx="1901852" cy="1893808"/>
          </a:xfrm>
          <a:prstGeom prst="ellipse">
            <a:avLst/>
          </a:prstGeom>
          <a:noFill/>
          <a:ln w="57150">
            <a:solidFill>
              <a:srgbClr val="F5EE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60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52390A3-DF0C-AE4A-9420-61F99F13883E}"/>
              </a:ext>
            </a:extLst>
          </p:cNvPr>
          <p:cNvSpPr txBox="1"/>
          <p:nvPr/>
        </p:nvSpPr>
        <p:spPr>
          <a:xfrm>
            <a:off x="6941297" y="3170429"/>
            <a:ext cx="8593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000" dirty="0" err="1">
                <a:solidFill>
                  <a:schemeClr val="bg1">
                    <a:lumMod val="50000"/>
                  </a:schemeClr>
                </a:solidFill>
                <a:latin typeface="SeoulNamsan CB" panose="02020603020101020101" pitchFamily="18" charset="-127"/>
                <a:ea typeface="SeoulNamsan CB" panose="02020603020101020101" pitchFamily="18" charset="-127"/>
              </a:rPr>
              <a:t>대제목</a:t>
            </a:r>
            <a:endParaRPr kumimoji="1" lang="ko-KR" altLang="en-US" sz="1600" dirty="0">
              <a:solidFill>
                <a:schemeClr val="bg1">
                  <a:lumMod val="50000"/>
                </a:schemeClr>
              </a:solidFill>
              <a:latin typeface="SeoulNamsan CB" panose="02020603020101020101" pitchFamily="18" charset="-127"/>
              <a:ea typeface="SeoulNamsan CB" panose="02020603020101020101" pitchFamily="18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480DE23-9BB7-4C43-AF10-4D5EADB15E59}"/>
              </a:ext>
            </a:extLst>
          </p:cNvPr>
          <p:cNvSpPr txBox="1"/>
          <p:nvPr/>
        </p:nvSpPr>
        <p:spPr>
          <a:xfrm>
            <a:off x="6910817" y="1245675"/>
            <a:ext cx="99904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6000" dirty="0">
                <a:solidFill>
                  <a:srgbClr val="F5EEF6"/>
                </a:solidFill>
                <a:latin typeface="SeoulNamsan CB" panose="02020603020101020101" pitchFamily="18" charset="-127"/>
                <a:ea typeface="SeoulNamsan CB" panose="02020603020101020101" pitchFamily="18" charset="-127"/>
              </a:rPr>
              <a:t>03</a:t>
            </a:r>
            <a:endParaRPr kumimoji="1" lang="ko-KR" altLang="en-US" sz="6000" dirty="0">
              <a:solidFill>
                <a:srgbClr val="F5EEF6"/>
              </a:solidFill>
              <a:latin typeface="SeoulNamsan CB" panose="02020603020101020101" pitchFamily="18" charset="-127"/>
              <a:ea typeface="SeoulNamsan CB" panose="02020603020101020101" pitchFamily="18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1638B1F-30F0-3441-BA35-2897923B092E}"/>
              </a:ext>
            </a:extLst>
          </p:cNvPr>
          <p:cNvSpPr txBox="1"/>
          <p:nvPr/>
        </p:nvSpPr>
        <p:spPr>
          <a:xfrm>
            <a:off x="6607735" y="4401515"/>
            <a:ext cx="1569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400" dirty="0">
                <a:solidFill>
                  <a:schemeClr val="bg1">
                    <a:lumMod val="50000"/>
                  </a:schemeClr>
                </a:solidFill>
                <a:latin typeface="SeoulHangang CB" panose="02020603020101020101" pitchFamily="18" charset="-127"/>
                <a:ea typeface="SeoulHangang CB" panose="02020603020101020101" pitchFamily="18" charset="-127"/>
              </a:rPr>
              <a:t>소제목을 입력하세요</a:t>
            </a:r>
            <a:endParaRPr kumimoji="1" lang="ko-KR" altLang="en-US" sz="1100" dirty="0">
              <a:solidFill>
                <a:schemeClr val="bg1">
                  <a:lumMod val="50000"/>
                </a:schemeClr>
              </a:solidFill>
              <a:latin typeface="SeoulHangang CB" panose="02020603020101020101" pitchFamily="18" charset="-127"/>
              <a:ea typeface="SeoulHangang CB" panose="02020603020101020101" pitchFamily="18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0FE52A1-FFB5-3F4E-9FF2-9BD4B7A619E2}"/>
              </a:ext>
            </a:extLst>
          </p:cNvPr>
          <p:cNvSpPr txBox="1"/>
          <p:nvPr/>
        </p:nvSpPr>
        <p:spPr>
          <a:xfrm>
            <a:off x="6607735" y="4797696"/>
            <a:ext cx="1569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400" dirty="0">
                <a:solidFill>
                  <a:schemeClr val="bg1">
                    <a:lumMod val="50000"/>
                  </a:schemeClr>
                </a:solidFill>
                <a:latin typeface="SeoulHangang CB" panose="02020603020101020101" pitchFamily="18" charset="-127"/>
                <a:ea typeface="SeoulHangang CB" panose="02020603020101020101" pitchFamily="18" charset="-127"/>
              </a:rPr>
              <a:t>소제목을 입력하세요</a:t>
            </a:r>
            <a:endParaRPr kumimoji="1" lang="ko-KR" altLang="en-US" sz="1100" dirty="0">
              <a:solidFill>
                <a:schemeClr val="bg1">
                  <a:lumMod val="50000"/>
                </a:schemeClr>
              </a:solidFill>
              <a:latin typeface="SeoulHangang CB" panose="02020603020101020101" pitchFamily="18" charset="-127"/>
              <a:ea typeface="SeoulHangang CB" panose="02020603020101020101" pitchFamily="18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AEB3305-34BC-6B4A-A2A8-A1461E5E1CD2}"/>
              </a:ext>
            </a:extLst>
          </p:cNvPr>
          <p:cNvSpPr txBox="1"/>
          <p:nvPr/>
        </p:nvSpPr>
        <p:spPr>
          <a:xfrm>
            <a:off x="6607735" y="5193877"/>
            <a:ext cx="1569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400" dirty="0">
                <a:solidFill>
                  <a:schemeClr val="bg1">
                    <a:lumMod val="50000"/>
                  </a:schemeClr>
                </a:solidFill>
                <a:latin typeface="SeoulHangang CB" panose="02020603020101020101" pitchFamily="18" charset="-127"/>
                <a:ea typeface="SeoulHangang CB" panose="02020603020101020101" pitchFamily="18" charset="-127"/>
              </a:rPr>
              <a:t>소제목을 입력하세요</a:t>
            </a:r>
            <a:endParaRPr kumimoji="1" lang="ko-KR" altLang="en-US" sz="1100" dirty="0">
              <a:solidFill>
                <a:schemeClr val="bg1">
                  <a:lumMod val="50000"/>
                </a:schemeClr>
              </a:solidFill>
              <a:latin typeface="SeoulHangang CB" panose="02020603020101020101" pitchFamily="18" charset="-127"/>
              <a:ea typeface="SeoulHangang CB" panose="02020603020101020101" pitchFamily="18" charset="-127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FCC49BB1-7104-D549-AFF3-E2AC13C672B3}"/>
              </a:ext>
            </a:extLst>
          </p:cNvPr>
          <p:cNvSpPr/>
          <p:nvPr/>
        </p:nvSpPr>
        <p:spPr>
          <a:xfrm>
            <a:off x="8967476" y="2046935"/>
            <a:ext cx="1901852" cy="1893808"/>
          </a:xfrm>
          <a:prstGeom prst="ellipse">
            <a:avLst/>
          </a:prstGeom>
          <a:noFill/>
          <a:ln w="57150">
            <a:solidFill>
              <a:srgbClr val="F5EE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60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7EA8182-3BC6-3C4B-AA28-32DDB7B4CFA7}"/>
              </a:ext>
            </a:extLst>
          </p:cNvPr>
          <p:cNvSpPr txBox="1"/>
          <p:nvPr/>
        </p:nvSpPr>
        <p:spPr>
          <a:xfrm>
            <a:off x="9481995" y="3170429"/>
            <a:ext cx="8593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000" dirty="0" err="1">
                <a:solidFill>
                  <a:schemeClr val="bg1">
                    <a:lumMod val="50000"/>
                  </a:schemeClr>
                </a:solidFill>
                <a:latin typeface="SeoulNamsan CB" panose="02020603020101020101" pitchFamily="18" charset="-127"/>
                <a:ea typeface="SeoulNamsan CB" panose="02020603020101020101" pitchFamily="18" charset="-127"/>
              </a:rPr>
              <a:t>대제목</a:t>
            </a:r>
            <a:endParaRPr kumimoji="1" lang="ko-KR" altLang="en-US" sz="1600" dirty="0">
              <a:solidFill>
                <a:schemeClr val="bg1">
                  <a:lumMod val="50000"/>
                </a:schemeClr>
              </a:solidFill>
              <a:latin typeface="SeoulNamsan CB" panose="02020603020101020101" pitchFamily="18" charset="-127"/>
              <a:ea typeface="SeoulNamsan CB" panose="02020603020101020101" pitchFamily="18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DFC0974-712E-4A45-91F8-EC19F6BBD99C}"/>
              </a:ext>
            </a:extLst>
          </p:cNvPr>
          <p:cNvSpPr txBox="1"/>
          <p:nvPr/>
        </p:nvSpPr>
        <p:spPr>
          <a:xfrm>
            <a:off x="9451515" y="1245675"/>
            <a:ext cx="99904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6000" dirty="0">
                <a:solidFill>
                  <a:srgbClr val="F5EEF6"/>
                </a:solidFill>
                <a:latin typeface="SeoulNamsan CB" panose="02020603020101020101" pitchFamily="18" charset="-127"/>
                <a:ea typeface="SeoulNamsan CB" panose="02020603020101020101" pitchFamily="18" charset="-127"/>
              </a:rPr>
              <a:t>04</a:t>
            </a:r>
            <a:endParaRPr kumimoji="1" lang="ko-KR" altLang="en-US" sz="6000" dirty="0">
              <a:solidFill>
                <a:srgbClr val="F5EEF6"/>
              </a:solidFill>
              <a:latin typeface="SeoulNamsan CB" panose="02020603020101020101" pitchFamily="18" charset="-127"/>
              <a:ea typeface="SeoulNamsan CB" panose="02020603020101020101" pitchFamily="18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7041C58-0004-4C4D-BA77-9B465F5986D5}"/>
              </a:ext>
            </a:extLst>
          </p:cNvPr>
          <p:cNvSpPr txBox="1"/>
          <p:nvPr/>
        </p:nvSpPr>
        <p:spPr>
          <a:xfrm>
            <a:off x="9148433" y="4401515"/>
            <a:ext cx="1569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400" dirty="0">
                <a:solidFill>
                  <a:schemeClr val="bg1">
                    <a:lumMod val="50000"/>
                  </a:schemeClr>
                </a:solidFill>
                <a:latin typeface="SeoulHangang CB" panose="02020603020101020101" pitchFamily="18" charset="-127"/>
                <a:ea typeface="SeoulHangang CB" panose="02020603020101020101" pitchFamily="18" charset="-127"/>
              </a:rPr>
              <a:t>소제목을 입력하세요</a:t>
            </a:r>
            <a:endParaRPr kumimoji="1" lang="ko-KR" altLang="en-US" sz="1100" dirty="0">
              <a:solidFill>
                <a:schemeClr val="bg1">
                  <a:lumMod val="50000"/>
                </a:schemeClr>
              </a:solidFill>
              <a:latin typeface="SeoulHangang CB" panose="02020603020101020101" pitchFamily="18" charset="-127"/>
              <a:ea typeface="SeoulHangang CB" panose="02020603020101020101" pitchFamily="18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84D3FA7-47F0-CE49-9B46-3644E75A02AC}"/>
              </a:ext>
            </a:extLst>
          </p:cNvPr>
          <p:cNvSpPr txBox="1"/>
          <p:nvPr/>
        </p:nvSpPr>
        <p:spPr>
          <a:xfrm>
            <a:off x="9148433" y="4797696"/>
            <a:ext cx="1569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400" dirty="0">
                <a:solidFill>
                  <a:schemeClr val="bg1">
                    <a:lumMod val="50000"/>
                  </a:schemeClr>
                </a:solidFill>
                <a:latin typeface="SeoulHangang CB" panose="02020603020101020101" pitchFamily="18" charset="-127"/>
                <a:ea typeface="SeoulHangang CB" panose="02020603020101020101" pitchFamily="18" charset="-127"/>
              </a:rPr>
              <a:t>소제목을 입력하세요</a:t>
            </a:r>
            <a:endParaRPr kumimoji="1" lang="ko-KR" altLang="en-US" sz="1100" dirty="0">
              <a:solidFill>
                <a:schemeClr val="bg1">
                  <a:lumMod val="50000"/>
                </a:schemeClr>
              </a:solidFill>
              <a:latin typeface="SeoulHangang CB" panose="02020603020101020101" pitchFamily="18" charset="-127"/>
              <a:ea typeface="SeoulHangang CB" panose="02020603020101020101" pitchFamily="18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8214717A-DD0F-A745-9702-52C7F0570787}"/>
              </a:ext>
            </a:extLst>
          </p:cNvPr>
          <p:cNvSpPr txBox="1"/>
          <p:nvPr/>
        </p:nvSpPr>
        <p:spPr>
          <a:xfrm>
            <a:off x="9148433" y="5193877"/>
            <a:ext cx="1569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400" dirty="0">
                <a:solidFill>
                  <a:schemeClr val="bg1">
                    <a:lumMod val="50000"/>
                  </a:schemeClr>
                </a:solidFill>
                <a:latin typeface="SeoulHangang CB" panose="02020603020101020101" pitchFamily="18" charset="-127"/>
                <a:ea typeface="SeoulHangang CB" panose="02020603020101020101" pitchFamily="18" charset="-127"/>
              </a:rPr>
              <a:t>소제목을 입력하세요</a:t>
            </a:r>
            <a:endParaRPr kumimoji="1" lang="ko-KR" altLang="en-US" sz="1100" dirty="0">
              <a:solidFill>
                <a:schemeClr val="bg1">
                  <a:lumMod val="50000"/>
                </a:schemeClr>
              </a:solidFill>
              <a:latin typeface="SeoulHangang CB" panose="02020603020101020101" pitchFamily="18" charset="-127"/>
              <a:ea typeface="SeoulHangang C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63472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A985FD61-AB7D-D54B-B77E-C5BAA3032CE5}"/>
              </a:ext>
            </a:extLst>
          </p:cNvPr>
          <p:cNvSpPr txBox="1"/>
          <p:nvPr/>
        </p:nvSpPr>
        <p:spPr>
          <a:xfrm>
            <a:off x="1590653" y="785999"/>
            <a:ext cx="49792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800" dirty="0" err="1">
                <a:latin typeface="NanumSquare" panose="020B0600000101010101" pitchFamily="34" charset="-127"/>
                <a:ea typeface="NanumSquare" panose="020B0600000101010101" pitchFamily="34" charset="-127"/>
              </a:rPr>
              <a:t>픽토그램</a:t>
            </a:r>
            <a:r>
              <a:rPr kumimoji="1" lang="en-US" altLang="ko-KR" sz="2800" dirty="0">
                <a:latin typeface="NanumSquare" panose="020B0600000101010101" pitchFamily="34" charset="-127"/>
                <a:ea typeface="NanumSquare" panose="020B0600000101010101" pitchFamily="34" charset="-127"/>
              </a:rPr>
              <a:t>,</a:t>
            </a:r>
            <a:r>
              <a:rPr kumimoji="1" lang="ko-KR" altLang="en-US" sz="2800" dirty="0">
                <a:latin typeface="NanumSquare" panose="020B0600000101010101" pitchFamily="34" charset="-127"/>
                <a:ea typeface="NanumSquare" panose="020B0600000101010101" pitchFamily="34" charset="-127"/>
              </a:rPr>
              <a:t> 어떻게 활용 하냐고요</a:t>
            </a:r>
            <a:r>
              <a:rPr kumimoji="1" lang="en-US" altLang="ko-KR" sz="2800" dirty="0">
                <a:latin typeface="NanumSquare" panose="020B0600000101010101" pitchFamily="34" charset="-127"/>
                <a:ea typeface="NanumSquare" panose="020B0600000101010101" pitchFamily="34" charset="-127"/>
              </a:rPr>
              <a:t>?</a:t>
            </a:r>
            <a:endParaRPr kumimoji="1" lang="ko-KR" altLang="en-US" sz="28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A857C02-0A4C-B445-9ED6-8A7214D35BF5}"/>
              </a:ext>
            </a:extLst>
          </p:cNvPr>
          <p:cNvSpPr txBox="1"/>
          <p:nvPr/>
        </p:nvSpPr>
        <p:spPr>
          <a:xfrm>
            <a:off x="1590653" y="1745616"/>
            <a:ext cx="7771679" cy="15341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600" dirty="0"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자세한 팁에 대해서는 카드 뉴스 형태로 제작 했지만</a:t>
            </a:r>
            <a:r>
              <a:rPr kumimoji="1" lang="en-US" altLang="ko-KR" sz="1600" dirty="0"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!</a:t>
            </a:r>
          </a:p>
          <a:p>
            <a:pPr>
              <a:lnSpc>
                <a:spcPct val="150000"/>
              </a:lnSpc>
            </a:pPr>
            <a:r>
              <a:rPr kumimoji="1" lang="ko-KR" altLang="en-US" sz="1600" dirty="0"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간단하게 말씀 드리자면 </a:t>
            </a:r>
            <a:r>
              <a:rPr kumimoji="1" lang="en-US" altLang="ko-KR" sz="1600" dirty="0"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‘</a:t>
            </a:r>
            <a:r>
              <a:rPr kumimoji="1" lang="en-US" altLang="ko-KR" sz="1600" dirty="0" err="1"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Flaticon</a:t>
            </a:r>
            <a:r>
              <a:rPr kumimoji="1" lang="en-US" altLang="ko-KR" sz="1600" dirty="0"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’</a:t>
            </a:r>
            <a:r>
              <a:rPr kumimoji="1" lang="ko-KR" altLang="en-US" sz="1600" dirty="0"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이라는 사이트를 적극적으로 활용하는 것을 추천합니다 </a:t>
            </a:r>
            <a:r>
              <a:rPr kumimoji="1" lang="en-US" altLang="ko-KR" sz="1600" dirty="0"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  <a:sym typeface="Wingdings" pitchFamily="2" charset="2"/>
              </a:rPr>
              <a:t>:)</a:t>
            </a:r>
          </a:p>
          <a:p>
            <a:pPr>
              <a:lnSpc>
                <a:spcPct val="150000"/>
              </a:lnSpc>
            </a:pPr>
            <a:r>
              <a:rPr kumimoji="1" lang="ko-KR" altLang="en-US" sz="1600" dirty="0"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  <a:sym typeface="Wingdings" pitchFamily="2" charset="2"/>
              </a:rPr>
              <a:t>영어로 찾고자 하는 것</a:t>
            </a:r>
            <a:r>
              <a:rPr kumimoji="1" lang="en-US" altLang="ko-KR" sz="1600" dirty="0"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  <a:sym typeface="Wingdings" pitchFamily="2" charset="2"/>
              </a:rPr>
              <a:t>,</a:t>
            </a:r>
            <a:r>
              <a:rPr kumimoji="1" lang="ko-KR" altLang="en-US" sz="1600" dirty="0"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  <a:sym typeface="Wingdings" pitchFamily="2" charset="2"/>
              </a:rPr>
              <a:t> 예를 들어 대학생 </a:t>
            </a:r>
            <a:r>
              <a:rPr kumimoji="1" lang="ko-KR" altLang="en-US" sz="1600" dirty="0" err="1"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  <a:sym typeface="Wingdings" pitchFamily="2" charset="2"/>
              </a:rPr>
              <a:t>픽토그램</a:t>
            </a:r>
            <a:r>
              <a:rPr kumimoji="1" lang="ko-KR" altLang="en-US" sz="1600" dirty="0"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  <a:sym typeface="Wingdings" pitchFamily="2" charset="2"/>
              </a:rPr>
              <a:t> 이미지가 필요하다면 </a:t>
            </a:r>
            <a:r>
              <a:rPr kumimoji="1" lang="en-US" altLang="ko-KR" sz="1600" dirty="0"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  <a:sym typeface="Wingdings" pitchFamily="2" charset="2"/>
              </a:rPr>
              <a:t>‘Student’</a:t>
            </a:r>
            <a:r>
              <a:rPr kumimoji="1" lang="ko-KR" altLang="en-US" sz="1600" dirty="0" err="1"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  <a:sym typeface="Wingdings" pitchFamily="2" charset="2"/>
              </a:rPr>
              <a:t>라고</a:t>
            </a:r>
            <a:r>
              <a:rPr kumimoji="1" lang="ko-KR" altLang="en-US" sz="1600" dirty="0"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  <a:sym typeface="Wingdings" pitchFamily="2" charset="2"/>
              </a:rPr>
              <a:t> 치면</a:t>
            </a:r>
            <a:endParaRPr kumimoji="1" lang="en-US" altLang="ko-KR" sz="1600" dirty="0">
              <a:latin typeface="ChosunilboNM" panose="02030304000000000000" pitchFamily="18" charset="-128"/>
              <a:ea typeface="ChosunilboNM" panose="02030304000000000000" pitchFamily="18" charset="-128"/>
              <a:cs typeface="ChosunilboNM" panose="02030304000000000000" pitchFamily="18" charset="-128"/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endParaRPr kumimoji="1" lang="ko-KR" altLang="en-US" sz="1600" dirty="0">
              <a:latin typeface="ChosunilboNM" panose="02030304000000000000" pitchFamily="18" charset="-128"/>
              <a:ea typeface="ChosunilboNM" panose="02030304000000000000" pitchFamily="18" charset="-128"/>
              <a:cs typeface="ChosunilboNM" panose="02030304000000000000" pitchFamily="18" charset="-128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E6D47F86-52F8-0E4F-B9EA-45D032C0B5C3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77320" y="690943"/>
            <a:ext cx="713333" cy="713333"/>
          </a:xfrm>
          <a:prstGeom prst="rect">
            <a:avLst/>
          </a:prstGeom>
        </p:spPr>
      </p:pic>
      <p:sp>
        <p:nvSpPr>
          <p:cNvPr id="16" name="직각 삼각형[R] 15">
            <a:extLst>
              <a:ext uri="{FF2B5EF4-FFF2-40B4-BE49-F238E27FC236}">
                <a16:creationId xmlns:a16="http://schemas.microsoft.com/office/drawing/2014/main" id="{CDA361F2-AA21-CC4D-80EC-90FF6D62852F}"/>
              </a:ext>
            </a:extLst>
          </p:cNvPr>
          <p:cNvSpPr/>
          <p:nvPr/>
        </p:nvSpPr>
        <p:spPr>
          <a:xfrm rot="10800000">
            <a:off x="11150970" y="133208"/>
            <a:ext cx="914400" cy="914400"/>
          </a:xfrm>
          <a:prstGeom prst="rtTriangle">
            <a:avLst/>
          </a:prstGeom>
          <a:solidFill>
            <a:schemeClr val="tx1">
              <a:lumMod val="50000"/>
              <a:lumOff val="50000"/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9AFA63A-03E6-B34A-AAA7-BB2BA5D431F3}"/>
              </a:ext>
            </a:extLst>
          </p:cNvPr>
          <p:cNvSpPr txBox="1"/>
          <p:nvPr/>
        </p:nvSpPr>
        <p:spPr>
          <a:xfrm>
            <a:off x="9727697" y="313409"/>
            <a:ext cx="216758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ko-KR" altLang="en-US" sz="1600" b="1" dirty="0">
                <a:latin typeface="NanumSquare" panose="020B0600000101010101" pitchFamily="34" charset="-127"/>
                <a:ea typeface="NanumSquare" panose="020B0600000101010101" pitchFamily="34" charset="-127"/>
              </a:rPr>
              <a:t>지워도 되는 페이지 </a:t>
            </a:r>
            <a:r>
              <a:rPr kumimoji="1" lang="en-US" altLang="ko-KR" sz="1600" b="1" dirty="0">
                <a:latin typeface="NanumSquare" panose="020B0600000101010101" pitchFamily="34" charset="-127"/>
                <a:ea typeface="NanumSquare" panose="020B0600000101010101" pitchFamily="34" charset="-127"/>
              </a:rPr>
              <a:t>2</a:t>
            </a:r>
          </a:p>
          <a:p>
            <a:pPr algn="r"/>
            <a:r>
              <a:rPr kumimoji="1" lang="ko-KR" altLang="en-US" sz="1400" b="1" dirty="0">
                <a:latin typeface="NanumSquare" panose="020B0600000101010101" pitchFamily="34" charset="-127"/>
                <a:ea typeface="NanumSquare" panose="020B0600000101010101" pitchFamily="34" charset="-127"/>
              </a:rPr>
              <a:t>알아두면 좋은 </a:t>
            </a:r>
            <a:r>
              <a:rPr kumimoji="1" lang="ko-KR" altLang="en-US" sz="1400" b="1" dirty="0" err="1">
                <a:latin typeface="NanumSquare" panose="020B0600000101010101" pitchFamily="34" charset="-127"/>
                <a:ea typeface="NanumSquare" panose="020B0600000101010101" pitchFamily="34" charset="-127"/>
              </a:rPr>
              <a:t>피피티</a:t>
            </a:r>
            <a:r>
              <a:rPr kumimoji="1" lang="ko-KR" altLang="en-US" sz="1400" b="1" dirty="0"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kumimoji="1" lang="ko-KR" altLang="en-US" sz="1400" b="1" dirty="0" err="1">
                <a:latin typeface="NanumSquare" panose="020B0600000101010101" pitchFamily="34" charset="-127"/>
                <a:ea typeface="NanumSquare" panose="020B0600000101010101" pitchFamily="34" charset="-127"/>
              </a:rPr>
              <a:t>꿀팁</a:t>
            </a:r>
            <a:r>
              <a:rPr kumimoji="1" lang="en-US" altLang="ko-KR" sz="1400" b="1" dirty="0">
                <a:latin typeface="NanumSquare" panose="020B0600000101010101" pitchFamily="34" charset="-127"/>
                <a:ea typeface="NanumSquare" panose="020B0600000101010101" pitchFamily="34" charset="-127"/>
              </a:rPr>
              <a:t>!</a:t>
            </a:r>
            <a:endParaRPr kumimoji="1" lang="ko-KR" altLang="en-US" sz="1400" b="1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06FDE7D-EE5E-0A49-9B49-17A56F4949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8381"/>
          <a:stretch/>
        </p:blipFill>
        <p:spPr>
          <a:xfrm>
            <a:off x="1767840" y="3127354"/>
            <a:ext cx="7193280" cy="191708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67B5F3A-CB2B-054E-93D7-BAD38DC483B1}"/>
              </a:ext>
            </a:extLst>
          </p:cNvPr>
          <p:cNvSpPr txBox="1"/>
          <p:nvPr/>
        </p:nvSpPr>
        <p:spPr>
          <a:xfrm>
            <a:off x="1590653" y="5369582"/>
            <a:ext cx="7579319" cy="403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600" dirty="0" err="1"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와웅</a:t>
            </a:r>
            <a:r>
              <a:rPr kumimoji="1" lang="en-US" altLang="ko-KR" sz="1600" dirty="0"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!</a:t>
            </a:r>
            <a:r>
              <a:rPr kumimoji="1" lang="ko-KR" altLang="en-US" sz="1600" dirty="0"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 위와 같이 굉장히 많은 이미지들이 나온답니다</a:t>
            </a:r>
            <a:r>
              <a:rPr kumimoji="1" lang="en-US" altLang="ko-KR" sz="1600" dirty="0"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!</a:t>
            </a:r>
            <a:r>
              <a:rPr kumimoji="1" lang="ko-KR" altLang="en-US" sz="1600" dirty="0"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 자세한 방법은 카드 뉴스 참고하기</a:t>
            </a:r>
            <a:r>
              <a:rPr kumimoji="1" lang="en-US" altLang="ko-KR" sz="1600" dirty="0"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!</a:t>
            </a:r>
            <a:endParaRPr kumimoji="1" lang="ko-KR" altLang="en-US" sz="1600" dirty="0">
              <a:latin typeface="ChosunilboNM" panose="02030304000000000000" pitchFamily="18" charset="-128"/>
              <a:ea typeface="ChosunilboNM" panose="02030304000000000000" pitchFamily="18" charset="-128"/>
              <a:cs typeface="ChosunilboNM" panose="02030304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038302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A4B27682-9F70-AA47-A30F-D408808AA89A}"/>
              </a:ext>
            </a:extLst>
          </p:cNvPr>
          <p:cNvSpPr/>
          <p:nvPr/>
        </p:nvSpPr>
        <p:spPr>
          <a:xfrm>
            <a:off x="415490" y="715035"/>
            <a:ext cx="1058779" cy="417824"/>
          </a:xfrm>
          <a:prstGeom prst="rect">
            <a:avLst/>
          </a:prstGeom>
          <a:solidFill>
            <a:srgbClr val="ECB5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B91710-DA52-0B42-9233-43F8BFB8E945}"/>
              </a:ext>
            </a:extLst>
          </p:cNvPr>
          <p:cNvSpPr txBox="1"/>
          <p:nvPr/>
        </p:nvSpPr>
        <p:spPr>
          <a:xfrm>
            <a:off x="301158" y="208912"/>
            <a:ext cx="99904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6000" dirty="0">
                <a:solidFill>
                  <a:srgbClr val="F5EEF6"/>
                </a:solidFill>
                <a:latin typeface="SeoulNamsan CB" panose="02020603020101020101" pitchFamily="18" charset="-127"/>
                <a:ea typeface="SeoulNamsan CB" panose="02020603020101020101" pitchFamily="18" charset="-127"/>
              </a:rPr>
              <a:t>03</a:t>
            </a:r>
            <a:endParaRPr kumimoji="1" lang="ko-KR" altLang="en-US" sz="6000" dirty="0">
              <a:solidFill>
                <a:srgbClr val="F5EEF6"/>
              </a:solidFill>
              <a:latin typeface="SeoulNamsan CB" panose="02020603020101020101" pitchFamily="18" charset="-127"/>
              <a:ea typeface="SeoulNamsan CB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3F5CD4-C24A-104E-B4F5-7F25F4020601}"/>
              </a:ext>
            </a:extLst>
          </p:cNvPr>
          <p:cNvSpPr txBox="1"/>
          <p:nvPr/>
        </p:nvSpPr>
        <p:spPr>
          <a:xfrm>
            <a:off x="1044615" y="579406"/>
            <a:ext cx="25063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dirty="0" err="1">
                <a:solidFill>
                  <a:schemeClr val="bg1">
                    <a:lumMod val="50000"/>
                  </a:schemeClr>
                </a:solidFill>
                <a:latin typeface="SeoulNamsan CB" panose="02020603020101020101" pitchFamily="18" charset="-127"/>
                <a:ea typeface="SeoulNamsan CB" panose="02020603020101020101" pitchFamily="18" charset="-127"/>
              </a:rPr>
              <a:t>대제목을</a:t>
            </a:r>
            <a:r>
              <a:rPr kumimoji="1" lang="ko-KR" altLang="en-US" sz="2000" dirty="0">
                <a:solidFill>
                  <a:schemeClr val="bg1">
                    <a:lumMod val="50000"/>
                  </a:schemeClr>
                </a:solidFill>
                <a:latin typeface="SeoulNamsan CB" panose="02020603020101020101" pitchFamily="18" charset="-127"/>
                <a:ea typeface="SeoulNamsan CB" panose="02020603020101020101" pitchFamily="18" charset="-127"/>
              </a:rPr>
              <a:t> 입력해 주세요</a:t>
            </a:r>
            <a:endParaRPr kumimoji="1" lang="ko-KR" altLang="en-US" sz="1600" dirty="0">
              <a:solidFill>
                <a:schemeClr val="bg1">
                  <a:lumMod val="50000"/>
                </a:schemeClr>
              </a:solidFill>
              <a:latin typeface="SeoulNamsan CB" panose="02020603020101020101" pitchFamily="18" charset="-127"/>
              <a:ea typeface="SeoulNamsan CB" panose="020206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844867-ED50-E844-B8B1-9889288B01FF}"/>
              </a:ext>
            </a:extLst>
          </p:cNvPr>
          <p:cNvSpPr txBox="1"/>
          <p:nvPr/>
        </p:nvSpPr>
        <p:spPr>
          <a:xfrm>
            <a:off x="1044615" y="925655"/>
            <a:ext cx="18617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400" dirty="0">
                <a:solidFill>
                  <a:schemeClr val="bg1">
                    <a:lumMod val="50000"/>
                  </a:schemeClr>
                </a:solidFill>
                <a:latin typeface="SeoulHangang CB" panose="02020603020101020101" pitchFamily="18" charset="-127"/>
                <a:ea typeface="SeoulHangang CB" panose="02020603020101020101" pitchFamily="18" charset="-127"/>
              </a:rPr>
              <a:t>소제목을 입력해 주세요</a:t>
            </a:r>
            <a:endParaRPr kumimoji="1" lang="ko-KR" altLang="en-US" sz="1100" dirty="0">
              <a:solidFill>
                <a:schemeClr val="bg1">
                  <a:lumMod val="50000"/>
                </a:schemeClr>
              </a:solidFill>
              <a:latin typeface="SeoulHangang CB" panose="02020603020101020101" pitchFamily="18" charset="-127"/>
              <a:ea typeface="SeoulHangang CB" panose="02020603020101020101" pitchFamily="18" charset="-127"/>
            </a:endParaRPr>
          </a:p>
        </p:txBody>
      </p:sp>
      <p:sp>
        <p:nvSpPr>
          <p:cNvPr id="56" name="모서리가 둥근 직사각형 55">
            <a:extLst>
              <a:ext uri="{FF2B5EF4-FFF2-40B4-BE49-F238E27FC236}">
                <a16:creationId xmlns:a16="http://schemas.microsoft.com/office/drawing/2014/main" id="{3FA06F71-9AAF-264B-9101-9660744183ED}"/>
              </a:ext>
            </a:extLst>
          </p:cNvPr>
          <p:cNvSpPr/>
          <p:nvPr/>
        </p:nvSpPr>
        <p:spPr>
          <a:xfrm>
            <a:off x="8860500" y="1647452"/>
            <a:ext cx="2342148" cy="3978442"/>
          </a:xfrm>
          <a:prstGeom prst="roundRect">
            <a:avLst>
              <a:gd name="adj" fmla="val 7078"/>
            </a:avLst>
          </a:prstGeom>
          <a:solidFill>
            <a:schemeClr val="bg1"/>
          </a:solidFill>
          <a:ln>
            <a:noFill/>
          </a:ln>
          <a:effectLst>
            <a:outerShdw blurRad="241300" dist="152400" dir="4380000" sx="102000" sy="102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49" name="그림 48">
            <a:extLst>
              <a:ext uri="{FF2B5EF4-FFF2-40B4-BE49-F238E27FC236}">
                <a16:creationId xmlns:a16="http://schemas.microsoft.com/office/drawing/2014/main" id="{20931579-5C0B-0A48-86BD-AB35745BC6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82491" y="1733458"/>
            <a:ext cx="2123504" cy="3777006"/>
          </a:xfrm>
          <a:prstGeom prst="rect">
            <a:avLst/>
          </a:prstGeom>
        </p:spPr>
      </p:pic>
      <p:sp>
        <p:nvSpPr>
          <p:cNvPr id="60" name="모서리가 둥근 직사각형 59">
            <a:extLst>
              <a:ext uri="{FF2B5EF4-FFF2-40B4-BE49-F238E27FC236}">
                <a16:creationId xmlns:a16="http://schemas.microsoft.com/office/drawing/2014/main" id="{87B757E4-3820-654E-82EE-20B3B97D7A1D}"/>
              </a:ext>
            </a:extLst>
          </p:cNvPr>
          <p:cNvSpPr/>
          <p:nvPr/>
        </p:nvSpPr>
        <p:spPr>
          <a:xfrm>
            <a:off x="3792369" y="1564643"/>
            <a:ext cx="2342148" cy="3978442"/>
          </a:xfrm>
          <a:prstGeom prst="roundRect">
            <a:avLst>
              <a:gd name="adj" fmla="val 7078"/>
            </a:avLst>
          </a:prstGeom>
          <a:solidFill>
            <a:schemeClr val="bg1"/>
          </a:solidFill>
          <a:ln>
            <a:noFill/>
          </a:ln>
          <a:effectLst>
            <a:outerShdw blurRad="241300" dist="152400" dir="4380000" sx="102000" sy="102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id="{A59250B7-A64E-E941-802D-BEBEF805E2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8363" y="1733459"/>
            <a:ext cx="2069389" cy="3680754"/>
          </a:xfrm>
          <a:prstGeom prst="rect">
            <a:avLst/>
          </a:prstGeom>
        </p:spPr>
      </p:pic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AB86E783-A712-2845-83E6-47B37002F49B}"/>
              </a:ext>
            </a:extLst>
          </p:cNvPr>
          <p:cNvSpPr/>
          <p:nvPr/>
        </p:nvSpPr>
        <p:spPr>
          <a:xfrm>
            <a:off x="4843835" y="1784497"/>
            <a:ext cx="2342148" cy="3978442"/>
          </a:xfrm>
          <a:prstGeom prst="roundRect">
            <a:avLst>
              <a:gd name="adj" fmla="val 7078"/>
            </a:avLst>
          </a:prstGeom>
          <a:solidFill>
            <a:schemeClr val="bg1"/>
          </a:solidFill>
          <a:ln>
            <a:noFill/>
          </a:ln>
          <a:effectLst>
            <a:outerShdw blurRad="241300" dist="152400" dir="4380000" sx="102000" sy="102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8B1BA928-65D2-A948-BC8E-6308086604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1692" y="1882503"/>
            <a:ext cx="2066434" cy="3675497"/>
          </a:xfrm>
          <a:prstGeom prst="rect">
            <a:avLst/>
          </a:prstGeom>
        </p:spPr>
      </p:pic>
      <p:sp>
        <p:nvSpPr>
          <p:cNvPr id="54" name="모서리가 둥근 직사각형 53">
            <a:extLst>
              <a:ext uri="{FF2B5EF4-FFF2-40B4-BE49-F238E27FC236}">
                <a16:creationId xmlns:a16="http://schemas.microsoft.com/office/drawing/2014/main" id="{844A0EB8-1CD0-424F-A6EB-32801CFAA89B}"/>
              </a:ext>
            </a:extLst>
          </p:cNvPr>
          <p:cNvSpPr/>
          <p:nvPr/>
        </p:nvSpPr>
        <p:spPr>
          <a:xfrm>
            <a:off x="7772201" y="1818336"/>
            <a:ext cx="2342148" cy="3978442"/>
          </a:xfrm>
          <a:prstGeom prst="roundRect">
            <a:avLst>
              <a:gd name="adj" fmla="val 7078"/>
            </a:avLst>
          </a:prstGeom>
          <a:solidFill>
            <a:schemeClr val="bg1"/>
          </a:solidFill>
          <a:ln>
            <a:noFill/>
          </a:ln>
          <a:effectLst>
            <a:outerShdw blurRad="241300" dist="152400" dir="4380000" sx="102000" sy="102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72FF32F7-B42D-C349-9437-0CA8600ECE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84896" y="1882503"/>
            <a:ext cx="2116758" cy="3765006"/>
          </a:xfrm>
          <a:prstGeom prst="rect">
            <a:avLst/>
          </a:prstGeom>
        </p:spPr>
      </p:pic>
      <p:sp>
        <p:nvSpPr>
          <p:cNvPr id="43" name="모서리가 둥근 직사각형 42">
            <a:extLst>
              <a:ext uri="{FF2B5EF4-FFF2-40B4-BE49-F238E27FC236}">
                <a16:creationId xmlns:a16="http://schemas.microsoft.com/office/drawing/2014/main" id="{BB1183C0-6231-0F45-8E10-F9C282172997}"/>
              </a:ext>
            </a:extLst>
          </p:cNvPr>
          <p:cNvSpPr/>
          <p:nvPr/>
        </p:nvSpPr>
        <p:spPr>
          <a:xfrm>
            <a:off x="6304548" y="1925053"/>
            <a:ext cx="2342148" cy="3978442"/>
          </a:xfrm>
          <a:prstGeom prst="roundRect">
            <a:avLst>
              <a:gd name="adj" fmla="val 7078"/>
            </a:avLst>
          </a:prstGeom>
          <a:solidFill>
            <a:schemeClr val="bg1"/>
          </a:solidFill>
          <a:ln>
            <a:noFill/>
          </a:ln>
          <a:effectLst>
            <a:outerShdw blurRad="241300" dist="152400" dir="4380000" sx="102000" sy="102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53" name="그림 52">
            <a:extLst>
              <a:ext uri="{FF2B5EF4-FFF2-40B4-BE49-F238E27FC236}">
                <a16:creationId xmlns:a16="http://schemas.microsoft.com/office/drawing/2014/main" id="{674DF27F-EEEE-984F-AD53-097CC1C6AB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17243" y="2031770"/>
            <a:ext cx="2116758" cy="3765007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6BAD065B-C146-DB48-B8D5-E700E1B026DB}"/>
              </a:ext>
            </a:extLst>
          </p:cNvPr>
          <p:cNvSpPr txBox="1"/>
          <p:nvPr/>
        </p:nvSpPr>
        <p:spPr>
          <a:xfrm>
            <a:off x="826026" y="4169855"/>
            <a:ext cx="2737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solidFill>
                  <a:schemeClr val="bg1">
                    <a:lumMod val="50000"/>
                  </a:schemeClr>
                </a:solidFill>
                <a:latin typeface="SeoulHangang CB" panose="02020603020101020101" pitchFamily="18" charset="-127"/>
                <a:ea typeface="SeoulHangang CB" panose="02020603020101020101" pitchFamily="18" charset="-127"/>
              </a:rPr>
              <a:t>강조할 내용을 입력해 주세요</a:t>
            </a:r>
            <a:endParaRPr kumimoji="1" lang="ko-KR" altLang="en-US" sz="1400" dirty="0">
              <a:solidFill>
                <a:schemeClr val="bg1">
                  <a:lumMod val="50000"/>
                </a:schemeClr>
              </a:solidFill>
              <a:latin typeface="SeoulHangang CB" panose="02020603020101020101" pitchFamily="18" charset="-127"/>
              <a:ea typeface="SeoulHangang CB" panose="02020603020101020101" pitchFamily="18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7ED95B5-F524-E74D-8C09-D93C3FAA3747}"/>
              </a:ext>
            </a:extLst>
          </p:cNvPr>
          <p:cNvSpPr txBox="1"/>
          <p:nvPr/>
        </p:nvSpPr>
        <p:spPr>
          <a:xfrm>
            <a:off x="1127271" y="4562872"/>
            <a:ext cx="2224917" cy="10174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kumimoji="1" lang="ko-KR" altLang="en-US" sz="1400" dirty="0">
                <a:solidFill>
                  <a:schemeClr val="bg1">
                    <a:lumMod val="50000"/>
                  </a:schemeClr>
                </a:solidFill>
                <a:latin typeface="SeoulNamsan CL" panose="02020603020101020101" pitchFamily="18" charset="-127"/>
                <a:ea typeface="SeoulNamsan CL" panose="02020603020101020101" pitchFamily="18" charset="-127"/>
              </a:rPr>
              <a:t>앱을 소개하기에 적절한 페이지</a:t>
            </a:r>
            <a:endParaRPr kumimoji="1" lang="en-US" altLang="ko-KR" sz="1400" dirty="0">
              <a:solidFill>
                <a:schemeClr val="bg1">
                  <a:lumMod val="50000"/>
                </a:schemeClr>
              </a:solidFill>
              <a:latin typeface="SeoulNamsan CL" panose="02020603020101020101" pitchFamily="18" charset="-127"/>
              <a:ea typeface="SeoulNamsan CL" panose="02020603020101020101" pitchFamily="18" charset="-127"/>
            </a:endParaRPr>
          </a:p>
          <a:p>
            <a:pPr algn="r">
              <a:lnSpc>
                <a:spcPct val="150000"/>
              </a:lnSpc>
            </a:pPr>
            <a:r>
              <a:rPr kumimoji="1" lang="ko-KR" altLang="en-US" sz="1400" dirty="0">
                <a:solidFill>
                  <a:schemeClr val="bg1">
                    <a:lumMod val="50000"/>
                  </a:schemeClr>
                </a:solidFill>
                <a:latin typeface="SeoulNamsan CL" panose="02020603020101020101" pitchFamily="18" charset="-127"/>
                <a:ea typeface="SeoulNamsan CL" panose="02020603020101020101" pitchFamily="18" charset="-127"/>
              </a:rPr>
              <a:t>앱을 소개하기에 적절한 페이지</a:t>
            </a:r>
          </a:p>
          <a:p>
            <a:pPr algn="r">
              <a:lnSpc>
                <a:spcPct val="150000"/>
              </a:lnSpc>
            </a:pPr>
            <a:r>
              <a:rPr kumimoji="1" lang="ko-KR" altLang="en-US" sz="1400" dirty="0">
                <a:solidFill>
                  <a:schemeClr val="bg1">
                    <a:lumMod val="50000"/>
                  </a:schemeClr>
                </a:solidFill>
                <a:latin typeface="SeoulNamsan CL" panose="02020603020101020101" pitchFamily="18" charset="-127"/>
                <a:ea typeface="SeoulNamsan CL" panose="02020603020101020101" pitchFamily="18" charset="-127"/>
              </a:rPr>
              <a:t>앱을 소개하기에 적절한 페이지</a:t>
            </a:r>
          </a:p>
        </p:txBody>
      </p:sp>
    </p:spTree>
    <p:extLst>
      <p:ext uri="{BB962C8B-B14F-4D97-AF65-F5344CB8AC3E}">
        <p14:creationId xmlns:p14="http://schemas.microsoft.com/office/powerpoint/2010/main" val="31004313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539</TotalTime>
  <Words>642</Words>
  <Application>Microsoft Office PowerPoint</Application>
  <PresentationFormat>와이드스크린</PresentationFormat>
  <Paragraphs>120</Paragraphs>
  <Slides>10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22" baseType="lpstr">
      <vt:lpstr>ChosunilboNM</vt:lpstr>
      <vt:lpstr>NanumSquare</vt:lpstr>
      <vt:lpstr>SeoulHangang CB</vt:lpstr>
      <vt:lpstr>SeoulNamsan CB</vt:lpstr>
      <vt:lpstr>SeoulNamsan CL</vt:lpstr>
      <vt:lpstr>나눔스퀘어</vt:lpstr>
      <vt:lpstr>나눔스퀘어 Bold</vt:lpstr>
      <vt:lpstr>맑은 고딕</vt:lpstr>
      <vt:lpstr>제주고딕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na yeon kim</dc:creator>
  <cp:lastModifiedBy>Cogsci</cp:lastModifiedBy>
  <cp:revision>37</cp:revision>
  <dcterms:created xsi:type="dcterms:W3CDTF">2018-10-06T07:20:02Z</dcterms:created>
  <dcterms:modified xsi:type="dcterms:W3CDTF">2021-12-03T08:50:10Z</dcterms:modified>
</cp:coreProperties>
</file>